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2" r:id="rId2"/>
    <p:sldId id="263" r:id="rId3"/>
    <p:sldId id="264" r:id="rId4"/>
    <p:sldId id="267" r:id="rId5"/>
    <p:sldId id="274" r:id="rId6"/>
    <p:sldId id="268" r:id="rId7"/>
    <p:sldId id="269" r:id="rId8"/>
    <p:sldId id="271" r:id="rId9"/>
    <p:sldId id="270" r:id="rId10"/>
    <p:sldId id="272" r:id="rId11"/>
    <p:sldId id="27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FAD46FC-D403-4552-97FE-0F6F20D078BF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EDEB8D16-6C3B-4E5F-87F1-814E6A029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9258052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014291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4546606"/>
      </p:ext>
    </p:extLst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7979526"/>
      </p:ext>
    </p:extLst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307092"/>
      </p:ext>
    </p:extLst>
  </p:cSld>
  <p:clrMapOvr>
    <a:masterClrMapping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6765480"/>
      </p:ext>
    </p:extLst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3663319"/>
      </p:ext>
    </p:extLst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88936"/>
      </p:ext>
    </p:extLst>
  </p:cSld>
  <p:clrMapOvr>
    <a:masterClrMapping/>
  </p:clrMapOvr>
  <p:transition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2481189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2974875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1685217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971291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6499645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948341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2114246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3208134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4193332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FAD46FC-D403-4552-97FE-0F6F20D078BF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DEB8D16-6C3B-4E5F-87F1-814E6A029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064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>
    <p:cover/>
  </p:transition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23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3.pn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FD31649-0BD1-43CB-9D85-6FA274E9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47B14774-1D8B-4728-863A-033451880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049" y="3676461"/>
            <a:ext cx="8179414" cy="938814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="" xmlns:a16="http://schemas.microsoft.com/office/drawing/2014/main" id="{E6AC0547-A3A1-4BF7-A006-1DABD3DAC601}"/>
              </a:ext>
            </a:extLst>
          </p:cNvPr>
          <p:cNvSpPr/>
          <p:nvPr/>
        </p:nvSpPr>
        <p:spPr>
          <a:xfrm>
            <a:off x="4358936" y="3637620"/>
            <a:ext cx="506027" cy="51268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B7964A80-8071-49BE-ABC1-B6AD970BF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49" t="10745" r="33686" b="6084"/>
          <a:stretch/>
        </p:blipFill>
        <p:spPr>
          <a:xfrm>
            <a:off x="72103" y="2104008"/>
            <a:ext cx="1933300" cy="4686808"/>
          </a:xfrm>
          <a:prstGeom prst="rect">
            <a:avLst/>
          </a:prstGeom>
        </p:spPr>
      </p:pic>
      <p:cxnSp>
        <p:nvCxnSpPr>
          <p:cNvPr id="8" name="Ravni poveznik sa strelicom 7">
            <a:extLst>
              <a:ext uri="{FF2B5EF4-FFF2-40B4-BE49-F238E27FC236}">
                <a16:creationId xmlns="" xmlns:a16="http://schemas.microsoft.com/office/drawing/2014/main" id="{42B791EC-0D5E-41BE-A7DA-E66D8C3A9FAF}"/>
              </a:ext>
            </a:extLst>
          </p:cNvPr>
          <p:cNvCxnSpPr>
            <a:cxnSpLocks/>
          </p:cNvCxnSpPr>
          <p:nvPr/>
        </p:nvCxnSpPr>
        <p:spPr>
          <a:xfrm flipH="1">
            <a:off x="4860396" y="3172651"/>
            <a:ext cx="1166066" cy="548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A8EA64A9-107B-42A8-B4B6-073435BAB355}"/>
              </a:ext>
            </a:extLst>
          </p:cNvPr>
          <p:cNvSpPr txBox="1">
            <a:spLocks/>
          </p:cNvSpPr>
          <p:nvPr/>
        </p:nvSpPr>
        <p:spPr>
          <a:xfrm>
            <a:off x="1613633" y="2739262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pokrenuo/la prezentaciju pritisni: </a:t>
            </a:r>
          </a:p>
        </p:txBody>
      </p:sp>
    </p:spTree>
    <p:extLst>
      <p:ext uri="{BB962C8B-B14F-4D97-AF65-F5344CB8AC3E}">
        <p14:creationId xmlns:p14="http://schemas.microsoft.com/office/powerpoint/2010/main" val="86266230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="" xmlns:a16="http://schemas.microsoft.com/office/drawing/2014/main" id="{A5EBE55C-F38F-48E6-AB90-E16288EF4485}"/>
              </a:ext>
            </a:extLst>
          </p:cNvPr>
          <p:cNvSpPr txBox="1">
            <a:spLocks/>
          </p:cNvSpPr>
          <p:nvPr/>
        </p:nvSpPr>
        <p:spPr bwMode="gray">
          <a:xfrm>
            <a:off x="3702156" y="891100"/>
            <a:ext cx="5095359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400">
                <a:latin typeface="Times New Roman" panose="02020603050405020304" pitchFamily="18" charset="0"/>
                <a:cs typeface="Times New Roman" panose="02020603050405020304" pitchFamily="18" charset="0"/>
              </a:rPr>
              <a:t>Pažljivo prati upute!</a:t>
            </a:r>
            <a:endParaRPr lang="hr-H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C9C54670-DFFD-4D24-ADE2-D3A7F3D1AB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5"/>
          <a:stretch/>
        </p:blipFill>
        <p:spPr>
          <a:xfrm>
            <a:off x="0" y="35819"/>
            <a:ext cx="2921628" cy="2631283"/>
          </a:xfrm>
          <a:prstGeom prst="rect">
            <a:avLst/>
          </a:prstGeom>
        </p:spPr>
      </p:pic>
      <p:pic>
        <p:nvPicPr>
          <p:cNvPr id="7" name="Grafika 6" descr="Laboratorijska posuda">
            <a:extLst>
              <a:ext uri="{FF2B5EF4-FFF2-40B4-BE49-F238E27FC236}">
                <a16:creationId xmlns="" xmlns:a16="http://schemas.microsoft.com/office/drawing/2014/main" id="{94EE2892-3BAC-40FC-BC0E-80E637390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66129" y="142351"/>
            <a:ext cx="1008512" cy="1008512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AD574CE2-5136-490A-8ACF-4B480DC9CFAD}"/>
              </a:ext>
            </a:extLst>
          </p:cNvPr>
          <p:cNvSpPr txBox="1">
            <a:spLocks/>
          </p:cNvSpPr>
          <p:nvPr/>
        </p:nvSpPr>
        <p:spPr>
          <a:xfrm>
            <a:off x="277016" y="2977230"/>
            <a:ext cx="4516926" cy="1470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Što se dogodilo?</a:t>
            </a:r>
          </a:p>
          <a:p>
            <a:pPr marL="0" indent="0">
              <a:buFont typeface="Wingdings 3" charset="2"/>
              <a:buNone/>
            </a:pP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Sapunica i deterdžent odbijaju papar (viruse)! 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082CF1F2-1EC3-41AF-A75E-E1CD874BE4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 b="25700"/>
          <a:stretch/>
        </p:blipFill>
        <p:spPr>
          <a:xfrm>
            <a:off x="1710126" y="3956050"/>
            <a:ext cx="2423003" cy="2866131"/>
          </a:xfrm>
          <a:prstGeom prst="rect">
            <a:avLst/>
          </a:prstGeom>
        </p:spPr>
      </p:pic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977C1A73-0E20-424C-984C-7E0E95F45FD2}"/>
              </a:ext>
            </a:extLst>
          </p:cNvPr>
          <p:cNvSpPr txBox="1">
            <a:spLocks/>
          </p:cNvSpPr>
          <p:nvPr/>
        </p:nvSpPr>
        <p:spPr>
          <a:xfrm>
            <a:off x="5948039" y="4556158"/>
            <a:ext cx="5425102" cy="728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si zaključio/la iz ovoga pokusa?</a:t>
            </a:r>
          </a:p>
          <a:p>
            <a:pPr marL="0" indent="0">
              <a:buFont typeface="Wingdings 3" charset="2"/>
              <a:buNone/>
            </a:pPr>
            <a:endParaRPr lang="hr-H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82220092-7256-414D-879A-D5B09151F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129" y="2862290"/>
            <a:ext cx="1845972" cy="1554051"/>
          </a:xfrm>
          <a:prstGeom prst="rect">
            <a:avLst/>
          </a:prstGeom>
        </p:spPr>
      </p:pic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564D2E33-8E8E-4275-9530-2C4556619245}"/>
              </a:ext>
            </a:extLst>
          </p:cNvPr>
          <p:cNvSpPr txBox="1">
            <a:spLocks/>
          </p:cNvSpPr>
          <p:nvPr/>
        </p:nvSpPr>
        <p:spPr>
          <a:xfrm>
            <a:off x="6096000" y="5451858"/>
            <a:ext cx="5425102" cy="728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je važno prati ruke kako bismo se zaštitili od svih virusa i bakterija oko nas!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="" xmlns:a16="http://schemas.microsoft.com/office/drawing/2014/main" id="{190BF165-1D00-4CF8-A0F4-369AF985E5A3}"/>
              </a:ext>
            </a:extLst>
          </p:cNvPr>
          <p:cNvSpPr/>
          <p:nvPr/>
        </p:nvSpPr>
        <p:spPr>
          <a:xfrm>
            <a:off x="6019060" y="5389115"/>
            <a:ext cx="5628443" cy="9051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642976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3632274B-13D3-4831-9FFF-C9367D392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263" y="2693325"/>
            <a:ext cx="3594599" cy="1293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Ekipa za danas smo gotovi! </a:t>
            </a:r>
          </a:p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Vidimo se sutra!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4AAC66C3-848A-410B-AEFE-9FF6506F9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 flipH="1">
            <a:off x="9703312" y="2171192"/>
            <a:ext cx="1938291" cy="4686808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="" xmlns:a16="http://schemas.microsoft.com/office/drawing/2014/main" id="{98F2E54A-E5F5-4A1B-BFA7-6CBE0B24EDB2}"/>
              </a:ext>
            </a:extLst>
          </p:cNvPr>
          <p:cNvSpPr/>
          <p:nvPr/>
        </p:nvSpPr>
        <p:spPr>
          <a:xfrm>
            <a:off x="5241850" y="2386018"/>
            <a:ext cx="4461462" cy="1378308"/>
          </a:xfrm>
          <a:prstGeom prst="wedgeEllipseCallout">
            <a:avLst>
              <a:gd name="adj1" fmla="val 48529"/>
              <a:gd name="adj2" fmla="val 5918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0EB93C23-4872-4D34-BB49-1EA8D4E0AF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7"/>
          <a:stretch/>
        </p:blipFill>
        <p:spPr>
          <a:xfrm>
            <a:off x="257957" y="3242732"/>
            <a:ext cx="4461462" cy="36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3298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7901034C-AB2A-40CD-928C-4AE4B8E2CEC1}"/>
              </a:ext>
            </a:extLst>
          </p:cNvPr>
          <p:cNvSpPr txBox="1">
            <a:spLocks/>
          </p:cNvSpPr>
          <p:nvPr/>
        </p:nvSpPr>
        <p:spPr bwMode="gray">
          <a:xfrm>
            <a:off x="1607715" y="826138"/>
            <a:ext cx="8825658" cy="1537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Produženi boravak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0A712CC1-B3E5-44E6-B085-DBE7A824E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371" y="2541489"/>
            <a:ext cx="5298346" cy="35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5216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493621E7-305C-45B9-B9D4-E6D203737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1" t="19761" b="29689"/>
          <a:stretch/>
        </p:blipFill>
        <p:spPr>
          <a:xfrm>
            <a:off x="1056444" y="2599538"/>
            <a:ext cx="10545086" cy="3615281"/>
          </a:xfrm>
          <a:prstGeom prst="rect">
            <a:avLst/>
          </a:prstGeom>
        </p:spPr>
      </p:pic>
      <p:sp>
        <p:nvSpPr>
          <p:cNvPr id="7" name="Nasmiješeno lice 6">
            <a:extLst>
              <a:ext uri="{FF2B5EF4-FFF2-40B4-BE49-F238E27FC236}">
                <a16:creationId xmlns="" xmlns:a16="http://schemas.microsoft.com/office/drawing/2014/main" id="{2B02A36B-1579-4C3D-A2B7-FB045A2A8D8F}"/>
              </a:ext>
            </a:extLst>
          </p:cNvPr>
          <p:cNvSpPr/>
          <p:nvPr/>
        </p:nvSpPr>
        <p:spPr>
          <a:xfrm>
            <a:off x="3786789" y="3963295"/>
            <a:ext cx="883973" cy="887766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Naslov 3">
            <a:extLst>
              <a:ext uri="{FF2B5EF4-FFF2-40B4-BE49-F238E27FC236}">
                <a16:creationId xmlns="" xmlns:a16="http://schemas.microsoft.com/office/drawing/2014/main" id="{6A68C27E-1372-401F-A968-2E758F726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1642" y="903634"/>
            <a:ext cx="5003262" cy="1420837"/>
          </a:xfrm>
        </p:spPr>
        <p:txBody>
          <a:bodyPr/>
          <a:lstStyle/>
          <a:p>
            <a:r>
              <a:rPr lang="hr-HR" sz="6000" dirty="0" smtClean="0"/>
              <a:t>21</a:t>
            </a:r>
            <a:r>
              <a:rPr lang="hr-HR" sz="6000" dirty="0" smtClean="0"/>
              <a:t>.04.2020</a:t>
            </a:r>
            <a:r>
              <a:rPr lang="hr-HR" sz="6000" dirty="0"/>
              <a:t>.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="" xmlns:a16="http://schemas.microsoft.com/office/drawing/2014/main" id="{975FCCE0-4A4E-496F-83B4-44D80F9D2850}"/>
              </a:ext>
            </a:extLst>
          </p:cNvPr>
          <p:cNvSpPr/>
          <p:nvPr/>
        </p:nvSpPr>
        <p:spPr>
          <a:xfrm>
            <a:off x="5761765" y="2849732"/>
            <a:ext cx="1100674" cy="28408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DB40E6AB-FE94-4A60-AB3C-B501FF89D7C6}"/>
              </a:ext>
            </a:extLst>
          </p:cNvPr>
          <p:cNvSpPr txBox="1"/>
          <p:nvPr/>
        </p:nvSpPr>
        <p:spPr>
          <a:xfrm>
            <a:off x="5761765" y="2791719"/>
            <a:ext cx="1284682" cy="400110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b="1" dirty="0"/>
              <a:t>Srijeda</a:t>
            </a:r>
          </a:p>
        </p:txBody>
      </p:sp>
    </p:spTree>
    <p:extLst>
      <p:ext uri="{BB962C8B-B14F-4D97-AF65-F5344CB8AC3E}">
        <p14:creationId xmlns:p14="http://schemas.microsoft.com/office/powerpoint/2010/main" val="83197852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="" xmlns:a16="http://schemas.microsoft.com/office/drawing/2014/main" id="{E88A2DB0-F8AF-45A1-A60D-2B8A23DD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49" y="868532"/>
            <a:ext cx="8903445" cy="791591"/>
          </a:xfrm>
        </p:spPr>
        <p:txBody>
          <a:bodyPr/>
          <a:lstStyle/>
          <a:p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Danas zamisli da si znanstvenik/</a:t>
            </a:r>
            <a:r>
              <a:rPr lang="hr-H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ica</a:t>
            </a:r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="" xmlns:a16="http://schemas.microsoft.com/office/drawing/2014/main" id="{81001D4F-46D2-4905-9E74-5209BE17B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983" y="2644189"/>
            <a:ext cx="8761413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Izvedi pokus koji sam ti pripremila. 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 izvođenju pokusa inače nam 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potrebna zaštitna oprema</a:t>
            </a:r>
          </a:p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(zaštitne naočale, kuta, rukavice)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današnji pokus je bezopasan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ti ne treba zaštitna oprema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CEF60260-4A75-4371-91F4-0C6953087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163763" y="2171192"/>
            <a:ext cx="1933300" cy="468680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2054148F-F2FC-442B-9B63-CE79930FA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" t="5374" b="11629"/>
          <a:stretch/>
        </p:blipFill>
        <p:spPr>
          <a:xfrm>
            <a:off x="7138579" y="3240350"/>
            <a:ext cx="5065267" cy="36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2455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7B18A55-C61A-4484-87D6-25C703DE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122" y="1067540"/>
            <a:ext cx="4819716" cy="472292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ćemo naučiti ovim pokusom?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se dodirom šire virusi i kako se od njih zaštititi!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97FBB3-5728-43B3-9F46-A4039F75B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181245A-49A5-4CB0-A163-F8D020A1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07" y="2002941"/>
            <a:ext cx="5374194" cy="3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1397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="" xmlns:a16="http://schemas.microsoft.com/office/drawing/2014/main" id="{6FB6942C-C588-470A-9121-B17077C5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	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7F91ADC0-2437-4477-ADB4-3167E770C46C}"/>
              </a:ext>
            </a:extLst>
          </p:cNvPr>
          <p:cNvSpPr/>
          <p:nvPr/>
        </p:nvSpPr>
        <p:spPr>
          <a:xfrm>
            <a:off x="677353" y="502737"/>
            <a:ext cx="53062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Potreban pribor: </a:t>
            </a:r>
            <a:br>
              <a:rPr lang="hr-HR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32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hr-H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duboki tanjur</a:t>
            </a:r>
          </a:p>
          <a:p>
            <a:pPr marL="457200" indent="-457200">
              <a:buFontTx/>
              <a:buChar char="-"/>
            </a:pPr>
            <a:r>
              <a:rPr lang="hr-H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čaša vode</a:t>
            </a:r>
          </a:p>
          <a:p>
            <a:pPr marL="457200" indent="-457200">
              <a:buFontTx/>
              <a:buChar char="-"/>
            </a:pPr>
            <a:r>
              <a:rPr lang="hr-H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papar (zamisli da je to virus)</a:t>
            </a:r>
          </a:p>
          <a:p>
            <a:pPr marL="457200" indent="-457200">
              <a:buFontTx/>
              <a:buChar char="-"/>
            </a:pPr>
            <a:r>
              <a:rPr lang="hr-H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deterdžent za pranje posuđa ili tekući sapun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44C37577-71CF-4F7E-9EBC-994D4D75EB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8" b="23038"/>
          <a:stretch/>
        </p:blipFill>
        <p:spPr>
          <a:xfrm>
            <a:off x="7170768" y="355480"/>
            <a:ext cx="3067973" cy="166969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490A7C80-E472-4898-B379-524E5DDB1E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99" y="2236476"/>
            <a:ext cx="2768695" cy="184579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D1A35779-EF3F-41E4-8727-7A81E97F66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3"/>
          <a:stretch/>
        </p:blipFill>
        <p:spPr>
          <a:xfrm>
            <a:off x="9970158" y="3509139"/>
            <a:ext cx="1544489" cy="2993381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4E9232BC-B27B-4BC9-906E-09BDACBD23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8" r="26960"/>
          <a:stretch/>
        </p:blipFill>
        <p:spPr>
          <a:xfrm>
            <a:off x="5403798" y="4402927"/>
            <a:ext cx="1109709" cy="237921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="" xmlns:a16="http://schemas.microsoft.com/office/drawing/2014/main" id="{D43EDDA5-39CE-430D-8597-10DFFB0DD1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5" y="4402928"/>
            <a:ext cx="3391158" cy="2419026"/>
          </a:xfrm>
          <a:prstGeom prst="rect">
            <a:avLst/>
          </a:prstGeom>
        </p:spPr>
      </p:pic>
      <p:sp>
        <p:nvSpPr>
          <p:cNvPr id="19" name="Pravokutnik 18">
            <a:extLst>
              <a:ext uri="{FF2B5EF4-FFF2-40B4-BE49-F238E27FC236}">
                <a16:creationId xmlns="" xmlns:a16="http://schemas.microsoft.com/office/drawing/2014/main" id="{67C91A15-6A44-424B-A8AD-27802AE3DE74}"/>
              </a:ext>
            </a:extLst>
          </p:cNvPr>
          <p:cNvSpPr/>
          <p:nvPr/>
        </p:nvSpPr>
        <p:spPr>
          <a:xfrm>
            <a:off x="3679682" y="4412880"/>
            <a:ext cx="1743462" cy="2008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" name="Slika 19">
            <a:extLst>
              <a:ext uri="{FF2B5EF4-FFF2-40B4-BE49-F238E27FC236}">
                <a16:creationId xmlns="" xmlns:a16="http://schemas.microsoft.com/office/drawing/2014/main" id="{84E58C59-0703-4D4E-AB93-89BC9C2DD1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6" t="2575" r="28103" b="5487"/>
          <a:stretch/>
        </p:blipFill>
        <p:spPr>
          <a:xfrm>
            <a:off x="4326811" y="4412880"/>
            <a:ext cx="1109708" cy="2379215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="" xmlns:a16="http://schemas.microsoft.com/office/drawing/2014/main" id="{859C8545-3FC0-4C7E-A7B1-1EFB41DCF5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63" y="4574176"/>
            <a:ext cx="2283824" cy="22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7922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EE1982D-E28C-4181-9517-21B283D9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156" y="891100"/>
            <a:ext cx="5095359" cy="728480"/>
          </a:xfrm>
        </p:spPr>
        <p:txBody>
          <a:bodyPr/>
          <a:lstStyle/>
          <a:p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Pažljivo prati upute!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57E181D-63CA-4482-B9CA-845C2F513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5" y="3074405"/>
            <a:ext cx="3399291" cy="6303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U tanjur polako ulij vodu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74F2B2D9-D31A-4E0F-B196-772AFADC1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6" b="14692"/>
          <a:stretch/>
        </p:blipFill>
        <p:spPr>
          <a:xfrm>
            <a:off x="320453" y="3704718"/>
            <a:ext cx="2429968" cy="2847341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32E7C359-3E50-4BB2-A4E3-306607A27AA6}"/>
              </a:ext>
            </a:extLst>
          </p:cNvPr>
          <p:cNvSpPr txBox="1">
            <a:spLocks/>
          </p:cNvSpPr>
          <p:nvPr/>
        </p:nvSpPr>
        <p:spPr>
          <a:xfrm>
            <a:off x="3427209" y="3630456"/>
            <a:ext cx="3399291" cy="630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Pričekaj da se voda umiri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87973178-37A6-49FC-88C9-4A3612524B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937" r="15062" b="-937"/>
          <a:stretch/>
        </p:blipFill>
        <p:spPr>
          <a:xfrm>
            <a:off x="3586579" y="4260769"/>
            <a:ext cx="3080552" cy="2569132"/>
          </a:xfrm>
          <a:prstGeom prst="rect">
            <a:avLst/>
          </a:prstGeom>
        </p:spPr>
      </p:pic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375A2DE4-A038-42EC-AD52-BB94C55D9DA7}"/>
              </a:ext>
            </a:extLst>
          </p:cNvPr>
          <p:cNvSpPr txBox="1">
            <a:spLocks/>
          </p:cNvSpPr>
          <p:nvPr/>
        </p:nvSpPr>
        <p:spPr>
          <a:xfrm>
            <a:off x="7405156" y="2585880"/>
            <a:ext cx="4258944" cy="630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Papar (virus) posipaj po površini vode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06399083-3AF8-42EB-8506-A57E3A36E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5" b="34690"/>
          <a:stretch/>
        </p:blipFill>
        <p:spPr>
          <a:xfrm>
            <a:off x="10251095" y="3641807"/>
            <a:ext cx="1620452" cy="133165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="" xmlns:a16="http://schemas.microsoft.com/office/drawing/2014/main" id="{A1CAE516-3B4F-4753-B0F2-CAE52EC318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13398"/>
          <a:stretch/>
        </p:blipFill>
        <p:spPr>
          <a:xfrm>
            <a:off x="7648226" y="3248717"/>
            <a:ext cx="2476685" cy="342678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="" xmlns:a16="http://schemas.microsoft.com/office/drawing/2014/main" id="{3453391C-0A9D-4A06-802D-FABB4A641F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5"/>
          <a:stretch/>
        </p:blipFill>
        <p:spPr>
          <a:xfrm>
            <a:off x="0" y="35819"/>
            <a:ext cx="2921628" cy="2631283"/>
          </a:xfrm>
          <a:prstGeom prst="rect">
            <a:avLst/>
          </a:prstGeom>
        </p:spPr>
      </p:pic>
      <p:pic>
        <p:nvPicPr>
          <p:cNvPr id="18" name="Grafika 17" descr="Boca">
            <a:extLst>
              <a:ext uri="{FF2B5EF4-FFF2-40B4-BE49-F238E27FC236}">
                <a16:creationId xmlns="" xmlns:a16="http://schemas.microsoft.com/office/drawing/2014/main" id="{8D8CB7EE-6370-44E8-BBF5-897495FD95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1095" y="35819"/>
            <a:ext cx="1131974" cy="11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7558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="" xmlns:a16="http://schemas.microsoft.com/office/drawing/2014/main" id="{02F134FD-FE48-4F81-912E-1D89B2B8F846}"/>
              </a:ext>
            </a:extLst>
          </p:cNvPr>
          <p:cNvSpPr txBox="1">
            <a:spLocks/>
          </p:cNvSpPr>
          <p:nvPr/>
        </p:nvSpPr>
        <p:spPr>
          <a:xfrm>
            <a:off x="2919256" y="3410132"/>
            <a:ext cx="4511473" cy="90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Prst umoči u vodu 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 mjestu gdje ima papra – virusa)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F0690E9-7D0A-4CE8-ABEE-7C52CF349D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13398"/>
          <a:stretch/>
        </p:blipFill>
        <p:spPr>
          <a:xfrm>
            <a:off x="300454" y="3284227"/>
            <a:ext cx="2476685" cy="3426780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="" xmlns:a16="http://schemas.microsoft.com/office/drawing/2014/main" id="{B874E60C-AB84-4729-B7E8-49A5B598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156" y="891100"/>
            <a:ext cx="5095359" cy="728480"/>
          </a:xfrm>
        </p:spPr>
        <p:txBody>
          <a:bodyPr/>
          <a:lstStyle/>
          <a:p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Pažljivo prati upute!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7127C4F1-B53B-4A03-88F0-402F719080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5"/>
          <a:stretch/>
        </p:blipFill>
        <p:spPr>
          <a:xfrm>
            <a:off x="0" y="35819"/>
            <a:ext cx="2921628" cy="2631283"/>
          </a:xfrm>
          <a:prstGeom prst="rect">
            <a:avLst/>
          </a:prstGeom>
        </p:spPr>
      </p:pic>
      <p:pic>
        <p:nvPicPr>
          <p:cNvPr id="10" name="Grafika 9" descr="Boca">
            <a:extLst>
              <a:ext uri="{FF2B5EF4-FFF2-40B4-BE49-F238E27FC236}">
                <a16:creationId xmlns="" xmlns:a16="http://schemas.microsoft.com/office/drawing/2014/main" id="{E6404144-FA14-42CA-AB60-F405A4D228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1095" y="35819"/>
            <a:ext cx="1131974" cy="1131974"/>
          </a:xfrm>
          <a:prstGeom prst="rect">
            <a:avLst/>
          </a:prstGeom>
        </p:spPr>
      </p:pic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2F391634-AC01-4416-8EFA-0B5093A65934}"/>
              </a:ext>
            </a:extLst>
          </p:cNvPr>
          <p:cNvSpPr txBox="1">
            <a:spLocks/>
          </p:cNvSpPr>
          <p:nvPr/>
        </p:nvSpPr>
        <p:spPr>
          <a:xfrm>
            <a:off x="4825602" y="5169563"/>
            <a:ext cx="5798505" cy="523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Što se dogodilo s tvojim prstom i virusom?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6865BA2D-3EAA-42EF-9851-4148717278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414" y="3863468"/>
            <a:ext cx="2172809" cy="217280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="" xmlns:a16="http://schemas.microsoft.com/office/drawing/2014/main" id="{7B2C1976-5E48-4DB3-AC88-04DF1A5082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91" y="2246237"/>
            <a:ext cx="2172809" cy="1829202"/>
          </a:xfrm>
          <a:prstGeom prst="rect">
            <a:avLst/>
          </a:prstGeom>
        </p:spPr>
      </p:pic>
      <p:sp>
        <p:nvSpPr>
          <p:cNvPr id="14" name="Pravokutnik 13">
            <a:extLst>
              <a:ext uri="{FF2B5EF4-FFF2-40B4-BE49-F238E27FC236}">
                <a16:creationId xmlns="" xmlns:a16="http://schemas.microsoft.com/office/drawing/2014/main" id="{BD38BA35-C495-4675-B9D9-2922A9B77503}"/>
              </a:ext>
            </a:extLst>
          </p:cNvPr>
          <p:cNvSpPr/>
          <p:nvPr/>
        </p:nvSpPr>
        <p:spPr>
          <a:xfrm>
            <a:off x="4716184" y="5934035"/>
            <a:ext cx="717536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Papar (virus) je prešao na tvoj prst i tako se možeš zaraziti!</a:t>
            </a:r>
          </a:p>
        </p:txBody>
      </p:sp>
    </p:spTree>
    <p:extLst>
      <p:ext uri="{BB962C8B-B14F-4D97-AF65-F5344CB8AC3E}">
        <p14:creationId xmlns:p14="http://schemas.microsoft.com/office/powerpoint/2010/main" val="423722708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0BBAE81F-FC69-4EDA-9A41-FA483DEE3FD1}"/>
              </a:ext>
            </a:extLst>
          </p:cNvPr>
          <p:cNvSpPr txBox="1">
            <a:spLocks/>
          </p:cNvSpPr>
          <p:nvPr/>
        </p:nvSpPr>
        <p:spPr bwMode="gray">
          <a:xfrm>
            <a:off x="3702156" y="891100"/>
            <a:ext cx="5095359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400">
                <a:latin typeface="Times New Roman" panose="02020603050405020304" pitchFamily="18" charset="0"/>
                <a:cs typeface="Times New Roman" panose="02020603050405020304" pitchFamily="18" charset="0"/>
              </a:rPr>
              <a:t>Pažljivo prati upute!</a:t>
            </a:r>
            <a:endParaRPr lang="hr-H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782C1F53-54F1-45D8-BB21-945EFADB3F94}"/>
              </a:ext>
            </a:extLst>
          </p:cNvPr>
          <p:cNvSpPr txBox="1">
            <a:spLocks/>
          </p:cNvSpPr>
          <p:nvPr/>
        </p:nvSpPr>
        <p:spPr>
          <a:xfrm>
            <a:off x="3073482" y="2868780"/>
            <a:ext cx="4419291" cy="1279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Sada prst umoči u sapunicu ili deterdžent za suđe. 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09190B2-C6D5-4D2C-8E30-21DC7ECCACA4}"/>
              </a:ext>
            </a:extLst>
          </p:cNvPr>
          <p:cNvSpPr txBox="1">
            <a:spLocks/>
          </p:cNvSpPr>
          <p:nvPr/>
        </p:nvSpPr>
        <p:spPr>
          <a:xfrm>
            <a:off x="3702156" y="4924567"/>
            <a:ext cx="6706183" cy="182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Što misliš da će se dogoditi sada kada prst umočen u sapunicu umočiš u vodu s paprom (virusom)? 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Hoće li se dogoditi nešto drugačije?</a:t>
            </a:r>
          </a:p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Isprobaj!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29905520-5D89-4CD2-BE19-5E9B923B19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5"/>
          <a:stretch/>
        </p:blipFill>
        <p:spPr>
          <a:xfrm>
            <a:off x="0" y="35819"/>
            <a:ext cx="2921628" cy="263128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080E49B7-F0DC-4658-B4DB-AD9627F60D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23"/>
          <a:stretch/>
        </p:blipFill>
        <p:spPr>
          <a:xfrm rot="10800000">
            <a:off x="533251" y="3193741"/>
            <a:ext cx="2455830" cy="3461653"/>
          </a:xfrm>
          <a:prstGeom prst="rect">
            <a:avLst/>
          </a:prstGeom>
        </p:spPr>
      </p:pic>
      <p:sp>
        <p:nvSpPr>
          <p:cNvPr id="10" name="Elipsa 9">
            <a:extLst>
              <a:ext uri="{FF2B5EF4-FFF2-40B4-BE49-F238E27FC236}">
                <a16:creationId xmlns="" xmlns:a16="http://schemas.microsoft.com/office/drawing/2014/main" id="{B294C0C2-CC2D-42D3-A308-00D95F416C72}"/>
              </a:ext>
            </a:extLst>
          </p:cNvPr>
          <p:cNvSpPr/>
          <p:nvPr/>
        </p:nvSpPr>
        <p:spPr>
          <a:xfrm>
            <a:off x="680453" y="5584054"/>
            <a:ext cx="607683" cy="603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B65CCCC2-91D0-416A-961D-C0F1A7C0A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09" y="4799488"/>
            <a:ext cx="2172809" cy="2172809"/>
          </a:xfrm>
          <a:prstGeom prst="rect">
            <a:avLst/>
          </a:prstGeom>
        </p:spPr>
      </p:pic>
      <p:pic>
        <p:nvPicPr>
          <p:cNvPr id="16" name="Grafika 15" descr="Laboratorijska posuda">
            <a:extLst>
              <a:ext uri="{FF2B5EF4-FFF2-40B4-BE49-F238E27FC236}">
                <a16:creationId xmlns="" xmlns:a16="http://schemas.microsoft.com/office/drawing/2014/main" id="{39A8EDCD-81B7-4D30-B1BC-2D7AAB8805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66129" y="142351"/>
            <a:ext cx="1008512" cy="1008512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="" xmlns:a16="http://schemas.microsoft.com/office/drawing/2014/main" id="{AD306E8A-5D58-4C42-B53F-5D54E61F1C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91" y="3046333"/>
            <a:ext cx="2172809" cy="182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1701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192</Words>
  <Application>Microsoft Office PowerPoint</Application>
  <PresentationFormat>Široki zaslon</PresentationFormat>
  <Paragraphs>36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Soba za sastanke za ion</vt:lpstr>
      <vt:lpstr>PowerPointova prezentacija</vt:lpstr>
      <vt:lpstr>PowerPointova prezentacija</vt:lpstr>
      <vt:lpstr>21.04.2020.</vt:lpstr>
      <vt:lpstr>Danas zamisli da si znanstvenik/ica!</vt:lpstr>
      <vt:lpstr>Što ćemo naučiti ovim pokusom?  Kako se dodirom šire virusi i kako se od njih zaštititi!  </vt:lpstr>
      <vt:lpstr> </vt:lpstr>
      <vt:lpstr>Pažljivo prati upute!</vt:lpstr>
      <vt:lpstr>Pažljivo prati upute!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Helena Šćukanec</dc:creator>
  <cp:lastModifiedBy>Dejzi</cp:lastModifiedBy>
  <cp:revision>31</cp:revision>
  <dcterms:created xsi:type="dcterms:W3CDTF">2020-04-13T19:53:29Z</dcterms:created>
  <dcterms:modified xsi:type="dcterms:W3CDTF">2020-04-21T09:55:27Z</dcterms:modified>
</cp:coreProperties>
</file>