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8" r:id="rId1"/>
  </p:sldMasterIdLst>
  <p:sldIdLst>
    <p:sldId id="262" r:id="rId2"/>
    <p:sldId id="263" r:id="rId3"/>
    <p:sldId id="264" r:id="rId4"/>
    <p:sldId id="267" r:id="rId5"/>
    <p:sldId id="274" r:id="rId6"/>
    <p:sldId id="268" r:id="rId7"/>
    <p:sldId id="269" r:id="rId8"/>
    <p:sldId id="271" r:id="rId9"/>
    <p:sldId id="270" r:id="rId10"/>
    <p:sldId id="272" r:id="rId11"/>
    <p:sldId id="276" r:id="rId12"/>
  </p:sldIdLst>
  <p:sldSz cx="12192000" cy="6858000"/>
  <p:notesSz cx="6858000" cy="9144000"/>
  <p:defaultTextStyle>
    <a:defPPr>
      <a:defRPr lang="sr-Latn-R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rednji stil 2 - Isticanj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390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Naslovni slaj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42000"/>
                    <a:hueMod val="42000"/>
                    <a:satMod val="124000"/>
                    <a:lumMod val="62000"/>
                  </a:schemeClr>
                  <a:schemeClr val="dk2">
                    <a:tint val="96000"/>
                    <a:satMod val="130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9" name="Oval 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Oval 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Oval 10"/>
            <p:cNvSpPr/>
            <p:nvPr/>
          </p:nvSpPr>
          <p:spPr>
            <a:xfrm>
              <a:off x="7999412" y="1587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4000"/>
                  </a:schemeClr>
                </a:gs>
                <a:gs pos="73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Oval 11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1000"/>
                  </a:schemeClr>
                </a:gs>
                <a:gs pos="75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8609012" y="5865239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0000"/>
                  </a:schemeClr>
                </a:gs>
                <a:gs pos="66000">
                  <a:schemeClr val="accent1">
                    <a:lumMod val="60000"/>
                    <a:lumOff val="40000"/>
                    <a:alpha val="0"/>
                  </a:schemeClr>
                </a:gs>
                <a:gs pos="31000">
                  <a:schemeClr val="accent1">
                    <a:lumMod val="60000"/>
                    <a:lumOff val="40000"/>
                    <a:alpha val="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2099733"/>
            <a:ext cx="8825658" cy="2677648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hr-HR"/>
              <a:t>Kliknite da biste uredili stil naslova matrice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hr-HR"/>
              <a:t>Kliknite da biste uredili stil podnaslova matrice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gray">
          <a:xfrm rot="5400000">
            <a:off x="10176279" y="1792223"/>
            <a:ext cx="990599" cy="304799"/>
          </a:xfrm>
        </p:spPr>
        <p:txBody>
          <a:bodyPr anchor="t"/>
          <a:lstStyle>
            <a:lvl1pPr algn="l">
              <a:defRPr b="0" i="0">
                <a:solidFill>
                  <a:schemeClr val="bg1"/>
                </a:solidFill>
              </a:defRPr>
            </a:lvl1pPr>
          </a:lstStyle>
          <a:p>
            <a:fld id="{6FAD46FC-D403-4552-97FE-0F6F20D078BF}" type="datetimeFigureOut">
              <a:rPr lang="hr-HR" smtClean="0"/>
              <a:t>21.4.2020.</a:t>
            </a:fld>
            <a:endParaRPr lang="hr-H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gray">
          <a:xfrm rot="5400000">
            <a:off x="8963575" y="3226820"/>
            <a:ext cx="3859795" cy="304801"/>
          </a:xfrm>
        </p:spPr>
        <p:txBody>
          <a:bodyPr anchor="b"/>
          <a:lstStyle>
            <a:lvl1pPr>
              <a:defRPr b="0" i="0">
                <a:solidFill>
                  <a:schemeClr val="bg1"/>
                </a:solidFill>
              </a:defRPr>
            </a:lvl1pPr>
          </a:lstStyle>
          <a:p>
            <a:endParaRPr lang="hr-HR"/>
          </a:p>
        </p:txBody>
      </p:sp>
      <p:sp>
        <p:nvSpPr>
          <p:cNvPr id="17" name="Rectangle 16"/>
          <p:cNvSpPr/>
          <p:nvPr/>
        </p:nvSpPr>
        <p:spPr>
          <a:xfrm>
            <a:off x="10443728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351008" y="292608"/>
            <a:ext cx="838199" cy="767687"/>
          </a:xfrm>
        </p:spPr>
        <p:txBody>
          <a:bodyPr/>
          <a:lstStyle>
            <a:lvl1pPr>
              <a:defRPr sz="2800" b="0" i="0"/>
            </a:lvl1pPr>
          </a:lstStyle>
          <a:p>
            <a:fld id="{EDEB8D16-6C3B-4E5F-87F1-814E6A029D9E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419258052"/>
      </p:ext>
    </p:extLst>
  </p:cSld>
  <p:clrMapOvr>
    <a:masterClrMapping/>
  </p:clrMapOvr>
  <p:transition>
    <p:cover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ska slika s 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42000"/>
                    <a:hueMod val="42000"/>
                    <a:satMod val="124000"/>
                    <a:lumMod val="62000"/>
                  </a:schemeClr>
                  <a:schemeClr val="dk2">
                    <a:tint val="96000"/>
                    <a:satMod val="130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Oval 11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7999412" y="1587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4000"/>
                  </a:schemeClr>
                </a:gs>
                <a:gs pos="73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1000"/>
                  </a:schemeClr>
                </a:gs>
                <a:gs pos="75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65239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0000"/>
                  </a:schemeClr>
                </a:gs>
                <a:gs pos="66000">
                  <a:schemeClr val="accent1">
                    <a:lumMod val="60000"/>
                    <a:lumOff val="40000"/>
                    <a:alpha val="0"/>
                  </a:schemeClr>
                </a:gs>
                <a:gs pos="31000">
                  <a:schemeClr val="accent1">
                    <a:lumMod val="60000"/>
                    <a:lumOff val="40000"/>
                    <a:alpha val="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9" name="Freeform 5"/>
            <p:cNvSpPr/>
            <p:nvPr/>
          </p:nvSpPr>
          <p:spPr bwMode="gray">
            <a:xfrm rot="10800000">
              <a:off x="459506" y="321130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8" name="Freeform 5"/>
            <p:cNvSpPr/>
            <p:nvPr/>
          </p:nvSpPr>
          <p:spPr bwMode="gray">
            <a:xfrm rot="10371525">
              <a:off x="263767" y="443825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9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965945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hr-HR"/>
              <a:t>Kliknite da biste uredili stil naslova matrice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429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hr-HR"/>
              <a:t>Kliknite ikonu da biste dodali  sliku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6" y="5532683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>
                <a:solidFill>
                  <a:schemeClr val="accent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r-HR"/>
              <a:t>Kliknite da biste uredili matrice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AD46FC-D403-4552-97FE-0F6F20D078BF}" type="datetimeFigureOut">
              <a:rPr lang="hr-HR" smtClean="0"/>
              <a:t>21.4.2020.</a:t>
            </a:fld>
            <a:endParaRPr lang="hr-H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13" name="Rectangle 12"/>
          <p:cNvSpPr/>
          <p:nvPr/>
        </p:nvSpPr>
        <p:spPr>
          <a:xfrm>
            <a:off x="10443728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EB8D16-6C3B-4E5F-87F1-814E6A029D9E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518014291"/>
      </p:ext>
    </p:extLst>
  </p:cSld>
  <p:clrMapOvr>
    <a:masterClrMapping/>
  </p:clrMapOvr>
  <p:transition>
    <p:cover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slov i o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0" name="Rectangle 9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42000"/>
                    <a:hueMod val="42000"/>
                    <a:satMod val="124000"/>
                    <a:lumMod val="62000"/>
                  </a:schemeClr>
                  <a:schemeClr val="dk2">
                    <a:tint val="96000"/>
                    <a:satMod val="130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Oval 10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Oval 11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7999412" y="1587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4000"/>
                  </a:schemeClr>
                </a:gs>
                <a:gs pos="73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1000"/>
                  </a:schemeClr>
                </a:gs>
                <a:gs pos="75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8609012" y="5865239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0000"/>
                  </a:schemeClr>
                </a:gs>
                <a:gs pos="66000">
                  <a:schemeClr val="accent1">
                    <a:lumMod val="60000"/>
                    <a:lumOff val="40000"/>
                    <a:alpha val="0"/>
                  </a:schemeClr>
                </a:gs>
                <a:gs pos="31000">
                  <a:schemeClr val="accent1">
                    <a:lumMod val="60000"/>
                    <a:lumOff val="40000"/>
                    <a:alpha val="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" name="Freeform 5"/>
            <p:cNvSpPr/>
            <p:nvPr/>
          </p:nvSpPr>
          <p:spPr bwMode="gray">
            <a:xfrm>
              <a:off x="455612" y="2801319"/>
              <a:ext cx="11277600" cy="3602637"/>
            </a:xfrm>
            <a:custGeom>
              <a:avLst/>
              <a:gdLst/>
              <a:ahLst/>
              <a:cxnLst/>
              <a:rect l="l" t="t" r="r" b="b"/>
              <a:pathLst>
                <a:path w="10000" h="7946">
                  <a:moveTo>
                    <a:pt x="0" y="0"/>
                  </a:moveTo>
                  <a:lnTo>
                    <a:pt x="0" y="7945"/>
                  </a:lnTo>
                  <a:lnTo>
                    <a:pt x="10000" y="7946"/>
                  </a:lnTo>
                  <a:lnTo>
                    <a:pt x="10000" y="4"/>
                  </a:lnTo>
                  <a:lnTo>
                    <a:pt x="10000" y="4"/>
                  </a:lnTo>
                  <a:lnTo>
                    <a:pt x="9773" y="91"/>
                  </a:lnTo>
                  <a:lnTo>
                    <a:pt x="9547" y="175"/>
                  </a:lnTo>
                  <a:lnTo>
                    <a:pt x="9320" y="256"/>
                  </a:lnTo>
                  <a:lnTo>
                    <a:pt x="9092" y="326"/>
                  </a:lnTo>
                  <a:lnTo>
                    <a:pt x="8865" y="396"/>
                  </a:lnTo>
                  <a:lnTo>
                    <a:pt x="8637" y="462"/>
                  </a:lnTo>
                  <a:lnTo>
                    <a:pt x="8412" y="518"/>
                  </a:lnTo>
                  <a:lnTo>
                    <a:pt x="8184" y="571"/>
                  </a:lnTo>
                  <a:lnTo>
                    <a:pt x="7957" y="620"/>
                  </a:lnTo>
                  <a:lnTo>
                    <a:pt x="7734" y="662"/>
                  </a:lnTo>
                  <a:lnTo>
                    <a:pt x="7508" y="704"/>
                  </a:lnTo>
                  <a:lnTo>
                    <a:pt x="7285" y="739"/>
                  </a:lnTo>
                  <a:lnTo>
                    <a:pt x="7062" y="767"/>
                  </a:lnTo>
                  <a:lnTo>
                    <a:pt x="6840" y="795"/>
                  </a:lnTo>
                  <a:lnTo>
                    <a:pt x="6620" y="819"/>
                  </a:lnTo>
                  <a:lnTo>
                    <a:pt x="6402" y="837"/>
                  </a:lnTo>
                  <a:lnTo>
                    <a:pt x="6184" y="851"/>
                  </a:lnTo>
                  <a:lnTo>
                    <a:pt x="5968" y="865"/>
                  </a:lnTo>
                  <a:lnTo>
                    <a:pt x="5755" y="872"/>
                  </a:lnTo>
                  <a:lnTo>
                    <a:pt x="5542" y="879"/>
                  </a:lnTo>
                  <a:lnTo>
                    <a:pt x="5332" y="882"/>
                  </a:lnTo>
                  <a:lnTo>
                    <a:pt x="5124" y="879"/>
                  </a:lnTo>
                  <a:lnTo>
                    <a:pt x="4918" y="879"/>
                  </a:lnTo>
                  <a:lnTo>
                    <a:pt x="4714" y="872"/>
                  </a:lnTo>
                  <a:lnTo>
                    <a:pt x="4514" y="861"/>
                  </a:lnTo>
                  <a:lnTo>
                    <a:pt x="4316" y="851"/>
                  </a:lnTo>
                  <a:lnTo>
                    <a:pt x="4122" y="840"/>
                  </a:lnTo>
                  <a:lnTo>
                    <a:pt x="3929" y="823"/>
                  </a:lnTo>
                  <a:lnTo>
                    <a:pt x="3739" y="805"/>
                  </a:lnTo>
                  <a:lnTo>
                    <a:pt x="3553" y="788"/>
                  </a:lnTo>
                  <a:lnTo>
                    <a:pt x="3190" y="742"/>
                  </a:lnTo>
                  <a:lnTo>
                    <a:pt x="2842" y="693"/>
                  </a:lnTo>
                  <a:lnTo>
                    <a:pt x="2508" y="641"/>
                  </a:lnTo>
                  <a:lnTo>
                    <a:pt x="2192" y="585"/>
                  </a:lnTo>
                  <a:lnTo>
                    <a:pt x="1890" y="525"/>
                  </a:lnTo>
                  <a:lnTo>
                    <a:pt x="1610" y="462"/>
                  </a:lnTo>
                  <a:lnTo>
                    <a:pt x="1347" y="399"/>
                  </a:lnTo>
                  <a:lnTo>
                    <a:pt x="1105" y="336"/>
                  </a:lnTo>
                  <a:lnTo>
                    <a:pt x="883" y="277"/>
                  </a:lnTo>
                  <a:lnTo>
                    <a:pt x="686" y="221"/>
                  </a:lnTo>
                  <a:lnTo>
                    <a:pt x="508" y="168"/>
                  </a:lnTo>
                  <a:lnTo>
                    <a:pt x="358" y="123"/>
                  </a:lnTo>
                  <a:lnTo>
                    <a:pt x="232" y="81"/>
                  </a:lnTo>
                  <a:lnTo>
                    <a:pt x="59" y="21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9" name="Freeform 5"/>
            <p:cNvSpPr/>
            <p:nvPr/>
          </p:nvSpPr>
          <p:spPr bwMode="gray">
            <a:xfrm rot="21010068">
              <a:off x="8490951" y="271487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8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063416"/>
            <a:ext cx="8825659" cy="1379755"/>
          </a:xfrm>
        </p:spPr>
        <p:txBody>
          <a:bodyPr anchor="ctr"/>
          <a:lstStyle>
            <a:lvl1pPr>
              <a:defRPr sz="4000"/>
            </a:lvl1pPr>
          </a:lstStyle>
          <a:p>
            <a:r>
              <a:rPr lang="hr-HR"/>
              <a:t>Kliknite da biste uredili stil naslova matrice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543300"/>
            <a:ext cx="8825659" cy="24765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r-HR"/>
              <a:t>Kliknite da biste uredili matrice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AD46FC-D403-4552-97FE-0F6F20D078BF}" type="datetimeFigureOut">
              <a:rPr lang="hr-HR" smtClean="0"/>
              <a:t>21.4.2020.</a:t>
            </a:fld>
            <a:endParaRPr lang="hr-H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13" name="Rectangle 12"/>
          <p:cNvSpPr/>
          <p:nvPr/>
        </p:nvSpPr>
        <p:spPr>
          <a:xfrm>
            <a:off x="10443728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EB8D16-6C3B-4E5F-87F1-814E6A029D9E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804546606"/>
      </p:ext>
    </p:extLst>
  </p:cSld>
  <p:clrMapOvr>
    <a:masterClrMapping/>
  </p:clrMapOvr>
  <p:transition>
    <p:cover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itat s 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6" name="Rectangle 15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42000"/>
                    <a:hueMod val="42000"/>
                    <a:satMod val="124000"/>
                    <a:lumMod val="62000"/>
                  </a:schemeClr>
                  <a:schemeClr val="dk2">
                    <a:tint val="96000"/>
                    <a:satMod val="130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7999412" y="1587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4000"/>
                  </a:schemeClr>
                </a:gs>
                <a:gs pos="73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1000"/>
                  </a:schemeClr>
                </a:gs>
                <a:gs pos="75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Oval 21"/>
            <p:cNvSpPr/>
            <p:nvPr/>
          </p:nvSpPr>
          <p:spPr>
            <a:xfrm>
              <a:off x="8609012" y="5865239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0000"/>
                  </a:schemeClr>
                </a:gs>
                <a:gs pos="66000">
                  <a:schemeClr val="accent1">
                    <a:lumMod val="60000"/>
                    <a:lumOff val="40000"/>
                    <a:alpha val="0"/>
                  </a:schemeClr>
                </a:gs>
                <a:gs pos="31000">
                  <a:schemeClr val="accent1">
                    <a:lumMod val="60000"/>
                    <a:lumOff val="40000"/>
                    <a:alpha val="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5"/>
            <p:cNvSpPr/>
            <p:nvPr/>
          </p:nvSpPr>
          <p:spPr bwMode="gray">
            <a:xfrm rot="21010068">
              <a:off x="8490951" y="41851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5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23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11" name="TextBox 10"/>
          <p:cNvSpPr txBox="1"/>
          <p:nvPr/>
        </p:nvSpPr>
        <p:spPr bwMode="gray">
          <a:xfrm>
            <a:off x="898295" y="603589"/>
            <a:ext cx="80191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en-US" sz="9600" dirty="0"/>
              <a:t>“</a:t>
            </a:r>
          </a:p>
        </p:txBody>
      </p:sp>
      <p:sp>
        <p:nvSpPr>
          <p:cNvPr id="13" name="TextBox 12"/>
          <p:cNvSpPr txBox="1"/>
          <p:nvPr/>
        </p:nvSpPr>
        <p:spPr bwMode="gray">
          <a:xfrm>
            <a:off x="9705137" y="2613787"/>
            <a:ext cx="80191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en-US" sz="9600" dirty="0"/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980517"/>
            <a:ext cx="8460983" cy="2705034"/>
          </a:xfrm>
        </p:spPr>
        <p:txBody>
          <a:bodyPr anchor="ctr"/>
          <a:lstStyle>
            <a:lvl1pPr>
              <a:defRPr sz="4000"/>
            </a:lvl1pPr>
          </a:lstStyle>
          <a:p>
            <a:r>
              <a:rPr lang="hr-HR"/>
              <a:t>Kliknite da biste uredili stil naslova matrice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 bwMode="gray">
          <a:xfrm>
            <a:off x="1945945" y="3686515"/>
            <a:ext cx="7725772" cy="34217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/>
                </a:solidFill>
                <a:latin typeface="+mn-lt"/>
                <a:ea typeface="+mn-ea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r-HR"/>
              <a:t>Kliknite da biste uredili matrice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5014393"/>
            <a:ext cx="8825659" cy="1012664"/>
          </a:xfrm>
        </p:spPr>
        <p:txBody>
          <a:bodyPr anchor="ctr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r-HR"/>
              <a:t>Kliknite da biste uredili matrice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AD46FC-D403-4552-97FE-0F6F20D078BF}" type="datetimeFigureOut">
              <a:rPr lang="hr-HR" smtClean="0"/>
              <a:t>21.4.2020.</a:t>
            </a:fld>
            <a:endParaRPr lang="hr-H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24" name="Rectangle 23"/>
          <p:cNvSpPr/>
          <p:nvPr/>
        </p:nvSpPr>
        <p:spPr>
          <a:xfrm>
            <a:off x="10443728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EB8D16-6C3B-4E5F-87F1-814E6A029D9E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1837979526"/>
      </p:ext>
    </p:extLst>
  </p:cSld>
  <p:clrMapOvr>
    <a:masterClrMapping/>
  </p:clrMapOvr>
  <p:transition>
    <p:cover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Kartica s naziv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0" name="Rectangle 9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42000"/>
                    <a:hueMod val="42000"/>
                    <a:satMod val="124000"/>
                    <a:lumMod val="62000"/>
                  </a:schemeClr>
                  <a:schemeClr val="dk2">
                    <a:tint val="96000"/>
                    <a:satMod val="130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Oval 10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7999412" y="1587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4000"/>
                  </a:schemeClr>
                </a:gs>
                <a:gs pos="73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1000"/>
                  </a:schemeClr>
                </a:gs>
                <a:gs pos="75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8609012" y="5865239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0000"/>
                  </a:schemeClr>
                </a:gs>
                <a:gs pos="66000">
                  <a:schemeClr val="accent1">
                    <a:lumMod val="60000"/>
                    <a:lumOff val="40000"/>
                    <a:alpha val="0"/>
                  </a:schemeClr>
                </a:gs>
                <a:gs pos="31000">
                  <a:schemeClr val="accent1">
                    <a:lumMod val="60000"/>
                    <a:lumOff val="40000"/>
                    <a:alpha val="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" name="Freeform 5"/>
            <p:cNvSpPr/>
            <p:nvPr/>
          </p:nvSpPr>
          <p:spPr bwMode="gray">
            <a:xfrm rot="21010068">
              <a:off x="8490951" y="4193583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8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8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5" y="2404477"/>
            <a:ext cx="8825659" cy="1788704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hr-HR"/>
              <a:t>Kliknite da biste uredili stil naslova matrice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38587" y="5024967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r-HR"/>
              <a:t>Kliknite da biste uredili matrice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AD46FC-D403-4552-97FE-0F6F20D078BF}" type="datetimeFigureOut">
              <a:rPr lang="hr-HR" smtClean="0"/>
              <a:t>21.4.2020.</a:t>
            </a:fld>
            <a:endParaRPr lang="hr-H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12" name="Rectangle 11"/>
          <p:cNvSpPr/>
          <p:nvPr/>
        </p:nvSpPr>
        <p:spPr>
          <a:xfrm>
            <a:off x="10443728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EB8D16-6C3B-4E5F-87F1-814E6A029D9E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48307092"/>
      </p:ext>
    </p:extLst>
  </p:cSld>
  <p:clrMapOvr>
    <a:masterClrMapping/>
  </p:clrMapOvr>
  <p:transition>
    <p:cover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tupc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itle Placeholder 1"/>
          <p:cNvSpPr>
            <a:spLocks noGrp="1"/>
          </p:cNvSpPr>
          <p:nvPr>
            <p:ph type="title"/>
          </p:nvPr>
        </p:nvSpPr>
        <p:spPr>
          <a:xfrm>
            <a:off x="1154954" y="947920"/>
            <a:ext cx="8761413" cy="72848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hr-HR"/>
              <a:t>Kliknite da biste uredili stil naslova matrice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10999"/>
            <a:ext cx="312916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r-HR"/>
              <a:t>Kliknite da biste uredili matrice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1154954" y="3187261"/>
            <a:ext cx="3129168" cy="283979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r-HR"/>
              <a:t>Kliknite da biste uredili matrice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12721" y="2610999"/>
            <a:ext cx="314538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r-HR"/>
              <a:t>Kliknite da biste uredili matrice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12721" y="3187261"/>
            <a:ext cx="3145380" cy="2839795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r-HR"/>
              <a:t>Kliknite da biste uredili matrice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86701" y="2603500"/>
            <a:ext cx="3157448" cy="576261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r-HR"/>
              <a:t>Kliknite da biste uredili matrice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86700" y="3187261"/>
            <a:ext cx="3161029" cy="2839794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r-HR"/>
              <a:t>Kliknite da biste uredili matrice</a:t>
            </a:r>
          </a:p>
        </p:txBody>
      </p:sp>
      <p:cxnSp>
        <p:nvCxnSpPr>
          <p:cNvPr id="22" name="Straight Connector 21"/>
          <p:cNvCxnSpPr/>
          <p:nvPr/>
        </p:nvCxnSpPr>
        <p:spPr>
          <a:xfrm>
            <a:off x="440397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>
            <a:off x="777240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AD46FC-D403-4552-97FE-0F6F20D078BF}" type="datetimeFigureOut">
              <a:rPr lang="hr-HR" smtClean="0"/>
              <a:t>21.4.2020.</a:t>
            </a:fld>
            <a:endParaRPr lang="hr-H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EB8D16-6C3B-4E5F-87F1-814E6A029D9E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186765480"/>
      </p:ext>
    </p:extLst>
  </p:cSld>
  <p:clrMapOvr>
    <a:masterClrMapping/>
  </p:clrMapOvr>
  <p:transition>
    <p:cover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tupca sa slika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ctr"/>
          <a:lstStyle>
            <a:lvl1pPr>
              <a:defRPr sz="3600"/>
            </a:lvl1pPr>
          </a:lstStyle>
          <a:p>
            <a:r>
              <a:rPr lang="hr-HR"/>
              <a:t>Kliknite da biste uredili stil naslova matrice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532844"/>
            <a:ext cx="3020744" cy="576263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r-HR"/>
              <a:t>Kliknite da biste uredili matrice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334552" y="2611246"/>
            <a:ext cx="2691242" cy="1583764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hr-HR"/>
              <a:t>Kliknite ikonu da biste dodali  sliku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1154953" y="5109107"/>
            <a:ext cx="3020745" cy="91794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r-HR"/>
              <a:t>Kliknite da biste uredili matrice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68865" y="4532845"/>
            <a:ext cx="30504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r-HR"/>
              <a:t>Kliknite da biste uredili matrice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748463" y="2642840"/>
            <a:ext cx="2691242" cy="155217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hr-HR"/>
              <a:t>Kliknite ikonu da biste dodali  sliku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4568865" y="5109107"/>
            <a:ext cx="3050438" cy="92140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r-HR"/>
              <a:t>Kliknite da biste uredili matrice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83434" y="4532845"/>
            <a:ext cx="30504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r-HR"/>
              <a:t>Kliknite da biste uredili matrice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163031" y="2618992"/>
            <a:ext cx="2691242" cy="1576018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hr-HR"/>
              <a:t>Kliknite ikonu da biste dodali  sliku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83434" y="5109107"/>
            <a:ext cx="3054127" cy="89634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r-HR"/>
              <a:t>Kliknite da biste uredili matrice</a:t>
            </a:r>
          </a:p>
        </p:txBody>
      </p:sp>
      <p:cxnSp>
        <p:nvCxnSpPr>
          <p:cNvPr id="21" name="Straight Connector 20"/>
          <p:cNvCxnSpPr/>
          <p:nvPr/>
        </p:nvCxnSpPr>
        <p:spPr>
          <a:xfrm>
            <a:off x="440583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/>
          <p:cNvCxnSpPr/>
          <p:nvPr/>
        </p:nvCxnSpPr>
        <p:spPr>
          <a:xfrm>
            <a:off x="7797802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AD46FC-D403-4552-97FE-0F6F20D078BF}" type="datetimeFigureOut">
              <a:rPr lang="hr-HR" smtClean="0"/>
              <a:t>21.4.2020.</a:t>
            </a:fld>
            <a:endParaRPr lang="hr-H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EB8D16-6C3B-4E5F-87F1-814E6A029D9E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4113663319"/>
      </p:ext>
    </p:extLst>
  </p:cSld>
  <p:clrMapOvr>
    <a:masterClrMapping/>
  </p:clrMapOvr>
  <p:transition>
    <p:cover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slov i okomit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Placeholder 1"/>
          <p:cNvSpPr>
            <a:spLocks noGrp="1"/>
          </p:cNvSpPr>
          <p:nvPr>
            <p:ph type="title"/>
          </p:nvPr>
        </p:nvSpPr>
        <p:spPr>
          <a:xfrm>
            <a:off x="1154954" y="947920"/>
            <a:ext cx="8761413" cy="72848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hr-HR"/>
              <a:t>Kliknite da biste uredili stil naslova matrice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2603500"/>
            <a:ext cx="8825659" cy="3416300"/>
          </a:xfrm>
        </p:spPr>
        <p:txBody>
          <a:bodyPr vert="eaVert" anchor="t" anchorCtr="0"/>
          <a:lstStyle/>
          <a:p>
            <a:pPr lvl="0"/>
            <a:r>
              <a:rPr lang="hr-HR"/>
              <a:t>Kliknite da biste uredili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 stilove teksta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AD46FC-D403-4552-97FE-0F6F20D078BF}" type="datetimeFigureOut">
              <a:rPr lang="hr-HR" smtClean="0"/>
              <a:t>21.4.2020.</a:t>
            </a:fld>
            <a:endParaRPr lang="hr-H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EB8D16-6C3B-4E5F-87F1-814E6A029D9E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35288936"/>
      </p:ext>
    </p:extLst>
  </p:cSld>
  <p:clrMapOvr>
    <a:masterClrMapping/>
  </p:clrMapOvr>
  <p:transition>
    <p:cover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Okomiti naslov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42000"/>
                    <a:hueMod val="42000"/>
                    <a:satMod val="124000"/>
                    <a:lumMod val="62000"/>
                  </a:schemeClr>
                  <a:schemeClr val="dk2">
                    <a:tint val="96000"/>
                    <a:satMod val="130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7999412" y="1587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4000"/>
                  </a:schemeClr>
                </a:gs>
                <a:gs pos="73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1000"/>
                  </a:schemeClr>
                </a:gs>
                <a:gs pos="75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8609012" y="5865239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0000"/>
                  </a:schemeClr>
                </a:gs>
                <a:gs pos="66000">
                  <a:schemeClr val="accent1">
                    <a:lumMod val="60000"/>
                    <a:lumOff val="40000"/>
                    <a:alpha val="0"/>
                  </a:schemeClr>
                </a:gs>
                <a:gs pos="31000">
                  <a:schemeClr val="accent1">
                    <a:lumMod val="60000"/>
                    <a:lumOff val="40000"/>
                    <a:alpha val="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5"/>
            <p:cNvSpPr/>
            <p:nvPr/>
          </p:nvSpPr>
          <p:spPr bwMode="gray">
            <a:xfrm rot="5101749">
              <a:off x="6294738" y="457773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3" name="Rectangle 12"/>
            <p:cNvSpPr/>
            <p:nvPr/>
          </p:nvSpPr>
          <p:spPr>
            <a:xfrm>
              <a:off x="414867" y="402165"/>
              <a:ext cx="6510866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5"/>
            <p:cNvSpPr/>
            <p:nvPr/>
          </p:nvSpPr>
          <p:spPr bwMode="gray">
            <a:xfrm rot="5400000">
              <a:off x="44492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2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585235" y="1297430"/>
            <a:ext cx="1409965" cy="4729626"/>
          </a:xfrm>
        </p:spPr>
        <p:txBody>
          <a:bodyPr vert="eaVert" anchor="b" anchorCtr="0"/>
          <a:lstStyle/>
          <a:p>
            <a:r>
              <a:rPr lang="hr-HR"/>
              <a:t>Kliknite da biste uredili stil naslova matrice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1297429"/>
            <a:ext cx="6247546" cy="4729627"/>
          </a:xfrm>
        </p:spPr>
        <p:txBody>
          <a:bodyPr vert="eaVert"/>
          <a:lstStyle/>
          <a:p>
            <a:pPr lvl="0"/>
            <a:r>
              <a:rPr lang="hr-HR"/>
              <a:t>Kliknite da biste uredili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 stilove teksta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AD46FC-D403-4552-97FE-0F6F20D078BF}" type="datetimeFigureOut">
              <a:rPr lang="hr-HR" smtClean="0"/>
              <a:t>21.4.2020.</a:t>
            </a:fld>
            <a:endParaRPr lang="hr-H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18" name="Rectangle 17"/>
          <p:cNvSpPr/>
          <p:nvPr/>
        </p:nvSpPr>
        <p:spPr>
          <a:xfrm>
            <a:off x="10443728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EB8D16-6C3B-4E5F-87F1-814E6A029D9E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542481189"/>
      </p:ext>
    </p:extLst>
  </p:cSld>
  <p:clrMapOvr>
    <a:masterClrMapping/>
  </p:clrMapOvr>
  <p:transition>
    <p:cover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slov i sadržaj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Placeholder 1"/>
          <p:cNvSpPr>
            <a:spLocks noGrp="1"/>
          </p:cNvSpPr>
          <p:nvPr>
            <p:ph type="title"/>
          </p:nvPr>
        </p:nvSpPr>
        <p:spPr>
          <a:xfrm>
            <a:off x="1154954" y="947920"/>
            <a:ext cx="8761413" cy="72848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hr-HR"/>
              <a:t>Kliknite da biste uredili stil naslova matrice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r-HR"/>
              <a:t>Kliknite da biste uredili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 stilove teksta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AD46FC-D403-4552-97FE-0F6F20D078BF}" type="datetimeFigureOut">
              <a:rPr lang="hr-HR" smtClean="0"/>
              <a:t>21.4.2020.</a:t>
            </a:fld>
            <a:endParaRPr lang="hr-H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EB8D16-6C3B-4E5F-87F1-814E6A029D9E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732974875"/>
      </p:ext>
    </p:extLst>
  </p:cSld>
  <p:clrMapOvr>
    <a:masterClrMapping/>
  </p:clrMapOvr>
  <p:transition>
    <p:cover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Zaglavlje sekcij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42000"/>
                    <a:hueMod val="42000"/>
                    <a:satMod val="124000"/>
                    <a:lumMod val="62000"/>
                  </a:schemeClr>
                  <a:schemeClr val="dk2">
                    <a:tint val="96000"/>
                    <a:satMod val="130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Oval 11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7999412" y="1587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4000"/>
                  </a:schemeClr>
                </a:gs>
                <a:gs pos="73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1000"/>
                  </a:schemeClr>
                </a:gs>
                <a:gs pos="75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65239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0000"/>
                  </a:schemeClr>
                </a:gs>
                <a:gs pos="66000">
                  <a:schemeClr val="accent1">
                    <a:lumMod val="60000"/>
                    <a:lumOff val="40000"/>
                    <a:alpha val="0"/>
                  </a:schemeClr>
                </a:gs>
                <a:gs pos="31000">
                  <a:schemeClr val="accent1">
                    <a:lumMod val="60000"/>
                    <a:lumOff val="40000"/>
                    <a:alpha val="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" name="Rectangle 6"/>
            <p:cNvSpPr/>
            <p:nvPr/>
          </p:nvSpPr>
          <p:spPr>
            <a:xfrm>
              <a:off x="7289800" y="402165"/>
              <a:ext cx="44788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8" name="Freeform 5"/>
            <p:cNvSpPr/>
            <p:nvPr/>
          </p:nvSpPr>
          <p:spPr bwMode="gray">
            <a:xfrm rot="16200000">
              <a:off x="3787244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9" name="Freeform 5"/>
            <p:cNvSpPr/>
            <p:nvPr/>
          </p:nvSpPr>
          <p:spPr bwMode="gray">
            <a:xfrm rot="15922489">
              <a:off x="4698352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9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677644"/>
            <a:ext cx="4351023" cy="2283823"/>
          </a:xfrm>
        </p:spPr>
        <p:txBody>
          <a:bodyPr anchor="ctr"/>
          <a:lstStyle>
            <a:lvl1pPr algn="l">
              <a:defRPr sz="4000" b="0" cap="none"/>
            </a:lvl1pPr>
          </a:lstStyle>
          <a:p>
            <a:r>
              <a:rPr lang="hr-HR"/>
              <a:t>Kliknite da biste uredili stil naslova matrice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95559" y="2677644"/>
            <a:ext cx="3757545" cy="2283824"/>
          </a:xfrm>
        </p:spPr>
        <p:txBody>
          <a:bodyPr anchor="ctr"/>
          <a:lstStyle>
            <a:lvl1pPr marL="0" indent="0" algn="l">
              <a:buNone/>
              <a:defRPr sz="2000" cap="all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r-HR"/>
              <a:t>Kliknite da biste uredili matrice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AD46FC-D403-4552-97FE-0F6F20D078BF}" type="datetimeFigureOut">
              <a:rPr lang="hr-HR" smtClean="0"/>
              <a:t>21.4.2020.</a:t>
            </a:fld>
            <a:endParaRPr lang="hr-H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15" name="Rectangle 14"/>
          <p:cNvSpPr/>
          <p:nvPr/>
        </p:nvSpPr>
        <p:spPr>
          <a:xfrm>
            <a:off x="10443728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EB8D16-6C3B-4E5F-87F1-814E6A029D9E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1881685217"/>
      </p:ext>
    </p:extLst>
  </p:cSld>
  <p:clrMapOvr>
    <a:masterClrMapping/>
  </p:clrMapOvr>
  <p:transition>
    <p:cover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sadržaj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/>
              <a:t>Kliknite da biste uredili stil naslova matrice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51368" y="2603500"/>
            <a:ext cx="4828744" cy="3416301"/>
          </a:xfrm>
        </p:spPr>
        <p:txBody>
          <a:bodyPr>
            <a:normAutofit/>
          </a:bodyPr>
          <a:lstStyle/>
          <a:p>
            <a:pPr lvl="0"/>
            <a:r>
              <a:rPr lang="hr-HR"/>
              <a:t>Kliknite da biste uredili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 stilove teksta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08711" y="2603500"/>
            <a:ext cx="4825159" cy="3377705"/>
          </a:xfrm>
        </p:spPr>
        <p:txBody>
          <a:bodyPr>
            <a:normAutofit/>
          </a:bodyPr>
          <a:lstStyle/>
          <a:p>
            <a:pPr lvl="0"/>
            <a:r>
              <a:rPr lang="hr-HR"/>
              <a:t>Kliknite da biste uredili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 stilove teksta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AD46FC-D403-4552-97FE-0F6F20D078BF}" type="datetimeFigureOut">
              <a:rPr lang="hr-HR" smtClean="0"/>
              <a:t>21.4.2020.</a:t>
            </a:fld>
            <a:endParaRPr lang="hr-H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EB8D16-6C3B-4E5F-87F1-814E6A029D9E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982971291"/>
      </p:ext>
    </p:extLst>
  </p:cSld>
  <p:clrMapOvr>
    <a:masterClrMapping/>
  </p:clrMapOvr>
  <p:transition>
    <p:cover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Usporedb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hr-HR"/>
              <a:t>Kliknite da biste uredili stil naslova matrice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36063"/>
            <a:ext cx="482515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r-HR"/>
              <a:t>Kliknite da biste uredili matrice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4954" y="3212326"/>
            <a:ext cx="4825158" cy="2807476"/>
          </a:xfrm>
        </p:spPr>
        <p:txBody>
          <a:bodyPr>
            <a:normAutofit/>
          </a:bodyPr>
          <a:lstStyle/>
          <a:p>
            <a:pPr lvl="0"/>
            <a:r>
              <a:rPr lang="hr-HR"/>
              <a:t>Kliknite da biste uredili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 stilove teksta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08711" y="2603499"/>
            <a:ext cx="4825160" cy="60882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r-HR"/>
              <a:t>Kliknite da biste uredili matrice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08712" y="3212327"/>
            <a:ext cx="4825159" cy="2807474"/>
          </a:xfrm>
        </p:spPr>
        <p:txBody>
          <a:bodyPr>
            <a:normAutofit/>
          </a:bodyPr>
          <a:lstStyle/>
          <a:p>
            <a:pPr lvl="0"/>
            <a:r>
              <a:rPr lang="hr-HR"/>
              <a:t>Kliknite da biste uredili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 stilove teksta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AD46FC-D403-4552-97FE-0F6F20D078BF}" type="datetimeFigureOut">
              <a:rPr lang="hr-HR" smtClean="0"/>
              <a:t>21.4.2020.</a:t>
            </a:fld>
            <a:endParaRPr lang="hr-H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EB8D16-6C3B-4E5F-87F1-814E6A029D9E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3416499645"/>
      </p:ext>
    </p:extLst>
  </p:cSld>
  <p:clrMapOvr>
    <a:masterClrMapping/>
  </p:clrMapOvr>
  <p:transition>
    <p:cover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amo naslo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/>
              <a:t>Kliknite da biste uredili stil naslova matrice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AD46FC-D403-4552-97FE-0F6F20D078BF}" type="datetimeFigureOut">
              <a:rPr lang="hr-HR" smtClean="0"/>
              <a:t>21.4.2020.</a:t>
            </a:fld>
            <a:endParaRPr lang="hr-H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EB8D16-6C3B-4E5F-87F1-814E6A029D9E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3334948341"/>
      </p:ext>
    </p:extLst>
  </p:cSld>
  <p:clrMapOvr>
    <a:masterClrMapping/>
  </p:clrMapOvr>
  <p:transition>
    <p:cover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Prazn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AD46FC-D403-4552-97FE-0F6F20D078BF}" type="datetimeFigureOut">
              <a:rPr lang="hr-HR" smtClean="0"/>
              <a:t>21.4.2020.</a:t>
            </a:fld>
            <a:endParaRPr lang="hr-H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Rectangle 5"/>
          <p:cNvSpPr/>
          <p:nvPr/>
        </p:nvSpPr>
        <p:spPr>
          <a:xfrm>
            <a:off x="10443728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EB8D16-6C3B-4E5F-87F1-814E6A029D9E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4002114246"/>
      </p:ext>
    </p:extLst>
  </p:cSld>
  <p:clrMapOvr>
    <a:masterClrMapping/>
  </p:clrMapOvr>
  <p:transition>
    <p:cover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Sadržaj s 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42000"/>
                    <a:hueMod val="42000"/>
                    <a:satMod val="124000"/>
                    <a:lumMod val="62000"/>
                  </a:schemeClr>
                  <a:schemeClr val="dk2">
                    <a:tint val="96000"/>
                    <a:satMod val="130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7999412" y="1587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4000"/>
                  </a:schemeClr>
                </a:gs>
                <a:gs pos="73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1000"/>
                  </a:schemeClr>
                </a:gs>
                <a:gs pos="75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5239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0000"/>
                  </a:schemeClr>
                </a:gs>
                <a:gs pos="66000">
                  <a:schemeClr val="accent1">
                    <a:lumMod val="60000"/>
                    <a:lumOff val="40000"/>
                    <a:alpha val="0"/>
                  </a:schemeClr>
                </a:gs>
                <a:gs pos="31000">
                  <a:schemeClr val="accent1">
                    <a:lumMod val="60000"/>
                    <a:lumOff val="40000"/>
                    <a:alpha val="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9" name="Freeform 5"/>
            <p:cNvSpPr/>
            <p:nvPr/>
          </p:nvSpPr>
          <p:spPr bwMode="gray">
            <a:xfrm rot="16200000">
              <a:off x="2229377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0" name="Freeform 5"/>
            <p:cNvSpPr/>
            <p:nvPr/>
          </p:nvSpPr>
          <p:spPr bwMode="gray">
            <a:xfrm rot="15922489">
              <a:off x="3140485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8" name="Rectangle 7"/>
            <p:cNvSpPr/>
            <p:nvPr/>
          </p:nvSpPr>
          <p:spPr bwMode="gray">
            <a:xfrm>
              <a:off x="5713412" y="402165"/>
              <a:ext cx="6055253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295400"/>
            <a:ext cx="2793158" cy="16002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hr-HR"/>
              <a:t>Kliknite da biste uredili stil naslova matrice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81146" y="1447800"/>
            <a:ext cx="5190065" cy="4572000"/>
          </a:xfrm>
        </p:spPr>
        <p:txBody>
          <a:bodyPr anchor="ctr">
            <a:normAutofit/>
          </a:bodyPr>
          <a:lstStyle/>
          <a:p>
            <a:pPr lvl="0"/>
            <a:r>
              <a:rPr lang="hr-HR"/>
              <a:t>Kliknite da biste uredili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 stilove teksta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5" y="3129280"/>
            <a:ext cx="2793158" cy="2895599"/>
          </a:xfrm>
        </p:spPr>
        <p:txBody>
          <a:bodyPr/>
          <a:lstStyle>
            <a:lvl1pPr marL="0" indent="0">
              <a:buNone/>
              <a:defRPr sz="1400">
                <a:solidFill>
                  <a:schemeClr val="accent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r-HR"/>
              <a:t>Kliknite da biste uredili matrice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AD46FC-D403-4552-97FE-0F6F20D078BF}" type="datetimeFigureOut">
              <a:rPr lang="hr-HR" smtClean="0"/>
              <a:t>21.4.2020.</a:t>
            </a:fld>
            <a:endParaRPr lang="hr-H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15" name="Rectangle 14"/>
          <p:cNvSpPr/>
          <p:nvPr/>
        </p:nvSpPr>
        <p:spPr>
          <a:xfrm>
            <a:off x="10443728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EB8D16-6C3B-4E5F-87F1-814E6A029D9E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473208134"/>
      </p:ext>
    </p:extLst>
  </p:cSld>
  <p:clrMapOvr>
    <a:masterClrMapping/>
  </p:clrMapOvr>
  <p:transition>
    <p:cover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Slika s 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42000"/>
                    <a:hueMod val="42000"/>
                    <a:satMod val="124000"/>
                    <a:lumMod val="62000"/>
                  </a:schemeClr>
                  <a:schemeClr val="dk2">
                    <a:tint val="96000"/>
                    <a:satMod val="130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7999412" y="1587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4000"/>
                  </a:schemeClr>
                </a:gs>
                <a:gs pos="73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1000"/>
                  </a:schemeClr>
                </a:gs>
                <a:gs pos="75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5239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0000"/>
                  </a:schemeClr>
                </a:gs>
                <a:gs pos="66000">
                  <a:schemeClr val="accent1">
                    <a:lumMod val="60000"/>
                    <a:lumOff val="40000"/>
                    <a:alpha val="0"/>
                  </a:schemeClr>
                </a:gs>
                <a:gs pos="31000">
                  <a:schemeClr val="accent1">
                    <a:lumMod val="60000"/>
                    <a:lumOff val="40000"/>
                    <a:alpha val="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5"/>
            <p:cNvSpPr/>
            <p:nvPr/>
          </p:nvSpPr>
          <p:spPr bwMode="gray">
            <a:xfrm rot="15922489">
              <a:off x="4203594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9" name="Freeform 5"/>
            <p:cNvSpPr/>
            <p:nvPr/>
          </p:nvSpPr>
          <p:spPr bwMode="gray">
            <a:xfrm rot="16200000">
              <a:off x="32954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8" name="Rectangle 7"/>
            <p:cNvSpPr/>
            <p:nvPr/>
          </p:nvSpPr>
          <p:spPr bwMode="gray">
            <a:xfrm>
              <a:off x="6172200" y="402165"/>
              <a:ext cx="55964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693332"/>
            <a:ext cx="3860259" cy="173566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hr-HR"/>
              <a:t>Kliknite da biste uredili stil naslova matrice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547872" y="1143000"/>
            <a:ext cx="3227192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hr-HR"/>
              <a:t>Kliknite ikonu da biste dodali  sliku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5" y="3657600"/>
            <a:ext cx="3859212" cy="1371600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accent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r-HR"/>
              <a:t>Kliknite da biste uredili matrice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AD46FC-D403-4552-97FE-0F6F20D078BF}" type="datetimeFigureOut">
              <a:rPr lang="hr-HR" smtClean="0"/>
              <a:t>21.4.2020.</a:t>
            </a:fld>
            <a:endParaRPr lang="hr-H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15" name="Rectangle 14"/>
          <p:cNvSpPr/>
          <p:nvPr/>
        </p:nvSpPr>
        <p:spPr>
          <a:xfrm>
            <a:off x="10443728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EB8D16-6C3B-4E5F-87F1-814E6A029D9E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794193332"/>
      </p:ext>
    </p:extLst>
  </p:cSld>
  <p:clrMapOvr>
    <a:masterClrMapping/>
  </p:clrMapOvr>
  <p:transition>
    <p:cover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jpe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5" name="Rectangle 14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19">
                <a:duotone>
                  <a:schemeClr val="dk2">
                    <a:shade val="42000"/>
                    <a:hueMod val="42000"/>
                    <a:satMod val="124000"/>
                    <a:lumMod val="62000"/>
                  </a:schemeClr>
                  <a:schemeClr val="dk2">
                    <a:tint val="96000"/>
                    <a:satMod val="130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41" name="Oval 40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9" name="Oval 38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7999412" y="1587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4000"/>
                  </a:schemeClr>
                </a:gs>
                <a:gs pos="73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8" name="Oval 3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49" name="Oval 48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1000"/>
                  </a:schemeClr>
                </a:gs>
                <a:gs pos="75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65239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0000"/>
                  </a:schemeClr>
                </a:gs>
                <a:gs pos="66000">
                  <a:schemeClr val="accent1">
                    <a:lumMod val="60000"/>
                    <a:lumOff val="40000"/>
                    <a:alpha val="0"/>
                  </a:schemeClr>
                </a:gs>
                <a:gs pos="31000">
                  <a:schemeClr val="accent1">
                    <a:lumMod val="60000"/>
                    <a:lumOff val="40000"/>
                    <a:alpha val="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Freeform 5"/>
            <p:cNvSpPr/>
            <p:nvPr/>
          </p:nvSpPr>
          <p:spPr bwMode="gray">
            <a:xfrm rot="21010068">
              <a:off x="8490951" y="17975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6" name="Freeform 5"/>
            <p:cNvSpPr/>
            <p:nvPr/>
          </p:nvSpPr>
          <p:spPr bwMode="gray">
            <a:xfrm>
              <a:off x="459506" y="1866405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9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gray">
          <a:xfrm>
            <a:off x="1154954" y="947920"/>
            <a:ext cx="8761413" cy="72848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hr-HR"/>
              <a:t>Kliknite da biste uredili stil naslova matrice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0"/>
            <a:ext cx="8761413" cy="34163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r-HR"/>
              <a:t>Kliknite da biste uredili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 stilove teksta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61110" y="6391839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1" i="0">
                <a:solidFill>
                  <a:schemeClr val="accent1"/>
                </a:solidFill>
              </a:defRPr>
            </a:lvl1pPr>
          </a:lstStyle>
          <a:p>
            <a:endParaRPr lang="hr-H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650938" y="6394407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accent1"/>
                </a:solidFill>
              </a:defRPr>
            </a:lvl1pPr>
          </a:lstStyle>
          <a:p>
            <a:fld id="{6FAD46FC-D403-4552-97FE-0F6F20D078BF}" type="datetimeFigureOut">
              <a:rPr lang="hr-HR" smtClean="0"/>
              <a:t>21.4.2020.</a:t>
            </a:fld>
            <a:endParaRPr lang="hr-HR"/>
          </a:p>
        </p:txBody>
      </p:sp>
      <p:sp>
        <p:nvSpPr>
          <p:cNvPr id="20" name="Rectangle 19"/>
          <p:cNvSpPr/>
          <p:nvPr/>
        </p:nvSpPr>
        <p:spPr>
          <a:xfrm>
            <a:off x="10443728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bg1"/>
                </a:solidFill>
              </a:defRPr>
            </a:lvl1pPr>
          </a:lstStyle>
          <a:p>
            <a:fld id="{EDEB8D16-6C3B-4E5F-87F1-814E6A029D9E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2306449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  <p:sldLayoutId id="2147483690" r:id="rId12"/>
    <p:sldLayoutId id="2147483691" r:id="rId13"/>
    <p:sldLayoutId id="2147483692" r:id="rId14"/>
    <p:sldLayoutId id="2147483693" r:id="rId15"/>
    <p:sldLayoutId id="2147483694" r:id="rId16"/>
    <p:sldLayoutId id="2147483695" r:id="rId17"/>
  </p:sldLayoutIdLst>
  <p:transition>
    <p:cover/>
  </p:transition>
  <p:txStyles>
    <p:titleStyle>
      <a:lvl1pPr algn="l" defTabSz="457200" rtl="0" eaLnBrk="1" latinLnBrk="0" hangingPunct="1">
        <a:spcBef>
          <a:spcPct val="0"/>
        </a:spcBef>
        <a:buNone/>
        <a:defRPr sz="3600" b="0" i="0" kern="1200">
          <a:solidFill>
            <a:schemeClr val="bg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png"/><Relationship Id="rId5" Type="http://schemas.openxmlformats.org/officeDocument/2006/relationships/image" Target="../media/image24.jpeg"/><Relationship Id="rId4" Type="http://schemas.openxmlformats.org/officeDocument/2006/relationships/image" Target="../media/image28.sv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jpeg"/><Relationship Id="rId3" Type="http://schemas.openxmlformats.org/officeDocument/2006/relationships/image" Target="../media/image9.jpeg"/><Relationship Id="rId7" Type="http://schemas.openxmlformats.org/officeDocument/2006/relationships/image" Target="../media/image12.jp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7.jpg"/><Relationship Id="rId5" Type="http://schemas.openxmlformats.org/officeDocument/2006/relationships/image" Target="../media/image11.jpeg"/><Relationship Id="rId4" Type="http://schemas.openxmlformats.org/officeDocument/2006/relationships/image" Target="../media/image10.jp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svg"/><Relationship Id="rId3" Type="http://schemas.openxmlformats.org/officeDocument/2006/relationships/image" Target="../media/image15.jpeg"/><Relationship Id="rId7" Type="http://schemas.openxmlformats.org/officeDocument/2006/relationships/image" Target="../media/image19.pn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jpeg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7" Type="http://schemas.openxmlformats.org/officeDocument/2006/relationships/image" Target="../media/image21.pn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gif"/><Relationship Id="rId5" Type="http://schemas.openxmlformats.org/officeDocument/2006/relationships/image" Target="../media/image23.svg"/><Relationship Id="rId4" Type="http://schemas.openxmlformats.org/officeDocument/2006/relationships/image" Target="../media/image1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7" Type="http://schemas.openxmlformats.org/officeDocument/2006/relationships/image" Target="../media/image21.pn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.svg"/><Relationship Id="rId5" Type="http://schemas.openxmlformats.org/officeDocument/2006/relationships/image" Target="../media/image23.png"/><Relationship Id="rId4" Type="http://schemas.openxmlformats.org/officeDocument/2006/relationships/image" Target="../media/image20.gi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="" xmlns:a16="http://schemas.microsoft.com/office/drawing/2014/main" id="{5FD31649-0BD1-43CB-9D85-6FA274E963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r-HR"/>
          </a:p>
        </p:txBody>
      </p:sp>
      <p:pic>
        <p:nvPicPr>
          <p:cNvPr id="4" name="Slika 3">
            <a:extLst>
              <a:ext uri="{FF2B5EF4-FFF2-40B4-BE49-F238E27FC236}">
                <a16:creationId xmlns="" xmlns:a16="http://schemas.microsoft.com/office/drawing/2014/main" id="{47B14774-1D8B-4728-863A-03345188017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28049" y="3676461"/>
            <a:ext cx="8179414" cy="938814"/>
          </a:xfrm>
          <a:prstGeom prst="rect">
            <a:avLst/>
          </a:prstGeom>
        </p:spPr>
      </p:pic>
      <p:sp>
        <p:nvSpPr>
          <p:cNvPr id="5" name="Elipsa 4">
            <a:extLst>
              <a:ext uri="{FF2B5EF4-FFF2-40B4-BE49-F238E27FC236}">
                <a16:creationId xmlns="" xmlns:a16="http://schemas.microsoft.com/office/drawing/2014/main" id="{E6AC0547-A3A1-4BF7-A006-1DABD3DAC601}"/>
              </a:ext>
            </a:extLst>
          </p:cNvPr>
          <p:cNvSpPr/>
          <p:nvPr/>
        </p:nvSpPr>
        <p:spPr>
          <a:xfrm>
            <a:off x="4358936" y="3637620"/>
            <a:ext cx="506027" cy="512686"/>
          </a:xfrm>
          <a:prstGeom prst="ellipse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 dirty="0"/>
          </a:p>
        </p:txBody>
      </p:sp>
      <p:pic>
        <p:nvPicPr>
          <p:cNvPr id="6" name="Slika 5">
            <a:extLst>
              <a:ext uri="{FF2B5EF4-FFF2-40B4-BE49-F238E27FC236}">
                <a16:creationId xmlns="" xmlns:a16="http://schemas.microsoft.com/office/drawing/2014/main" id="{B7964A80-8071-49BE-ABC1-B6AD970BF317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9349" t="10745" r="33686" b="6084"/>
          <a:stretch/>
        </p:blipFill>
        <p:spPr>
          <a:xfrm>
            <a:off x="72103" y="2104008"/>
            <a:ext cx="1933300" cy="4686808"/>
          </a:xfrm>
          <a:prstGeom prst="rect">
            <a:avLst/>
          </a:prstGeom>
        </p:spPr>
      </p:pic>
      <p:cxnSp>
        <p:nvCxnSpPr>
          <p:cNvPr id="8" name="Ravni poveznik sa strelicom 7">
            <a:extLst>
              <a:ext uri="{FF2B5EF4-FFF2-40B4-BE49-F238E27FC236}">
                <a16:creationId xmlns="" xmlns:a16="http://schemas.microsoft.com/office/drawing/2014/main" id="{42B791EC-0D5E-41BE-A7DA-E66D8C3A9FAF}"/>
              </a:ext>
            </a:extLst>
          </p:cNvPr>
          <p:cNvCxnSpPr>
            <a:cxnSpLocks/>
          </p:cNvCxnSpPr>
          <p:nvPr/>
        </p:nvCxnSpPr>
        <p:spPr>
          <a:xfrm flipH="1">
            <a:off x="4860396" y="3172651"/>
            <a:ext cx="1166066" cy="548938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Rezervirano mjesto sadržaja 2">
            <a:extLst>
              <a:ext uri="{FF2B5EF4-FFF2-40B4-BE49-F238E27FC236}">
                <a16:creationId xmlns="" xmlns:a16="http://schemas.microsoft.com/office/drawing/2014/main" id="{A8EA64A9-107B-42A8-B4B6-073435BAB355}"/>
              </a:ext>
            </a:extLst>
          </p:cNvPr>
          <p:cNvSpPr txBox="1">
            <a:spLocks/>
          </p:cNvSpPr>
          <p:nvPr/>
        </p:nvSpPr>
        <p:spPr>
          <a:xfrm>
            <a:off x="1613633" y="2739262"/>
            <a:ext cx="8825659" cy="34163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Wingdings 3" charset="2"/>
              <a:buNone/>
            </a:pPr>
            <a:r>
              <a:rPr lang="hr-H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Kako </a:t>
            </a:r>
            <a:r>
              <a:rPr lang="hr-H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bi pokrenuo/la prezentaciju pritisni: </a:t>
            </a:r>
          </a:p>
        </p:txBody>
      </p:sp>
    </p:spTree>
    <p:extLst>
      <p:ext uri="{BB962C8B-B14F-4D97-AF65-F5344CB8AC3E}">
        <p14:creationId xmlns:p14="http://schemas.microsoft.com/office/powerpoint/2010/main" val="862662301"/>
      </p:ext>
    </p:extLst>
  </p:cSld>
  <p:clrMapOvr>
    <a:masterClrMapping/>
  </p:clrMapOvr>
  <p:transition>
    <p:cover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slov 1">
            <a:extLst>
              <a:ext uri="{FF2B5EF4-FFF2-40B4-BE49-F238E27FC236}">
                <a16:creationId xmlns="" xmlns:a16="http://schemas.microsoft.com/office/drawing/2014/main" id="{A5EBE55C-F38F-48E6-AB90-E16288EF4485}"/>
              </a:ext>
            </a:extLst>
          </p:cNvPr>
          <p:cNvSpPr txBox="1">
            <a:spLocks/>
          </p:cNvSpPr>
          <p:nvPr/>
        </p:nvSpPr>
        <p:spPr bwMode="gray">
          <a:xfrm>
            <a:off x="3702156" y="891100"/>
            <a:ext cx="5095359" cy="72848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b="0" i="0" kern="1200">
                <a:solidFill>
                  <a:schemeClr val="bg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hr-HR" sz="4400">
                <a:latin typeface="Times New Roman" panose="02020603050405020304" pitchFamily="18" charset="0"/>
                <a:cs typeface="Times New Roman" panose="02020603050405020304" pitchFamily="18" charset="0"/>
              </a:rPr>
              <a:t>Pažljivo prati upute!</a:t>
            </a:r>
            <a:endParaRPr lang="hr-HR" sz="4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Slika 5">
            <a:extLst>
              <a:ext uri="{FF2B5EF4-FFF2-40B4-BE49-F238E27FC236}">
                <a16:creationId xmlns="" xmlns:a16="http://schemas.microsoft.com/office/drawing/2014/main" id="{C9C54670-DFFD-4D24-ADE2-D3A7F3D1ABAD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035"/>
          <a:stretch/>
        </p:blipFill>
        <p:spPr>
          <a:xfrm>
            <a:off x="0" y="35819"/>
            <a:ext cx="2921628" cy="2631283"/>
          </a:xfrm>
          <a:prstGeom prst="rect">
            <a:avLst/>
          </a:prstGeom>
        </p:spPr>
      </p:pic>
      <p:pic>
        <p:nvPicPr>
          <p:cNvPr id="7" name="Grafika 6" descr="Laboratorijska posuda">
            <a:extLst>
              <a:ext uri="{FF2B5EF4-FFF2-40B4-BE49-F238E27FC236}">
                <a16:creationId xmlns="" xmlns:a16="http://schemas.microsoft.com/office/drawing/2014/main" id="{94EE2892-3BAC-40FC-BC0E-80E63739052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266129" y="142351"/>
            <a:ext cx="1008512" cy="1008512"/>
          </a:xfrm>
          <a:prstGeom prst="rect">
            <a:avLst/>
          </a:prstGeom>
        </p:spPr>
      </p:pic>
      <p:sp>
        <p:nvSpPr>
          <p:cNvPr id="8" name="Rezervirano mjesto sadržaja 2">
            <a:extLst>
              <a:ext uri="{FF2B5EF4-FFF2-40B4-BE49-F238E27FC236}">
                <a16:creationId xmlns="" xmlns:a16="http://schemas.microsoft.com/office/drawing/2014/main" id="{AD574CE2-5136-490A-8ACF-4B480DC9CFAD}"/>
              </a:ext>
            </a:extLst>
          </p:cNvPr>
          <p:cNvSpPr txBox="1">
            <a:spLocks/>
          </p:cNvSpPr>
          <p:nvPr/>
        </p:nvSpPr>
        <p:spPr>
          <a:xfrm>
            <a:off x="277016" y="2977230"/>
            <a:ext cx="4516926" cy="147048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Wingdings 3" charset="2"/>
              <a:buNone/>
            </a:pPr>
            <a:r>
              <a:rPr lang="hr-HR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8. Što se dogodilo?</a:t>
            </a:r>
          </a:p>
          <a:p>
            <a:pPr marL="0" indent="0">
              <a:buFont typeface="Wingdings 3" charset="2"/>
              <a:buNone/>
            </a:pPr>
            <a:r>
              <a:rPr lang="hr-HR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Sapunica i deterdžent odbijaju papar (viruse)!  </a:t>
            </a:r>
          </a:p>
        </p:txBody>
      </p:sp>
      <p:pic>
        <p:nvPicPr>
          <p:cNvPr id="10" name="Slika 9">
            <a:extLst>
              <a:ext uri="{FF2B5EF4-FFF2-40B4-BE49-F238E27FC236}">
                <a16:creationId xmlns="" xmlns:a16="http://schemas.microsoft.com/office/drawing/2014/main" id="{082CF1F2-1EC3-41AF-A75E-E1CD874BE44B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763" b="25700"/>
          <a:stretch/>
        </p:blipFill>
        <p:spPr>
          <a:xfrm>
            <a:off x="1710126" y="3956050"/>
            <a:ext cx="2423003" cy="2866131"/>
          </a:xfrm>
          <a:prstGeom prst="rect">
            <a:avLst/>
          </a:prstGeom>
        </p:spPr>
      </p:pic>
      <p:sp>
        <p:nvSpPr>
          <p:cNvPr id="11" name="Rezervirano mjesto sadržaja 2">
            <a:extLst>
              <a:ext uri="{FF2B5EF4-FFF2-40B4-BE49-F238E27FC236}">
                <a16:creationId xmlns="" xmlns:a16="http://schemas.microsoft.com/office/drawing/2014/main" id="{977C1A73-0E20-424C-984C-7E0E95F45FD2}"/>
              </a:ext>
            </a:extLst>
          </p:cNvPr>
          <p:cNvSpPr txBox="1">
            <a:spLocks/>
          </p:cNvSpPr>
          <p:nvPr/>
        </p:nvSpPr>
        <p:spPr>
          <a:xfrm>
            <a:off x="5948039" y="4556158"/>
            <a:ext cx="5425102" cy="72848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Wingdings 3" charset="2"/>
              <a:buNone/>
            </a:pPr>
            <a:r>
              <a:rPr lang="hr-H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Što si zaključio/la iz ovoga pokusa?</a:t>
            </a:r>
          </a:p>
          <a:p>
            <a:pPr marL="0" indent="0">
              <a:buFont typeface="Wingdings 3" charset="2"/>
              <a:buNone/>
            </a:pPr>
            <a:endParaRPr lang="hr-HR" sz="23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2" name="Slika 11">
            <a:extLst>
              <a:ext uri="{FF2B5EF4-FFF2-40B4-BE49-F238E27FC236}">
                <a16:creationId xmlns="" xmlns:a16="http://schemas.microsoft.com/office/drawing/2014/main" id="{82220092-7256-414D-879A-D5B09151F950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66129" y="2862290"/>
            <a:ext cx="1845972" cy="1554051"/>
          </a:xfrm>
          <a:prstGeom prst="rect">
            <a:avLst/>
          </a:prstGeom>
        </p:spPr>
      </p:pic>
      <p:sp>
        <p:nvSpPr>
          <p:cNvPr id="13" name="Rezervirano mjesto sadržaja 2">
            <a:extLst>
              <a:ext uri="{FF2B5EF4-FFF2-40B4-BE49-F238E27FC236}">
                <a16:creationId xmlns="" xmlns:a16="http://schemas.microsoft.com/office/drawing/2014/main" id="{564D2E33-8E8E-4275-9530-2C4556619245}"/>
              </a:ext>
            </a:extLst>
          </p:cNvPr>
          <p:cNvSpPr txBox="1">
            <a:spLocks/>
          </p:cNvSpPr>
          <p:nvPr/>
        </p:nvSpPr>
        <p:spPr>
          <a:xfrm>
            <a:off x="6096000" y="5451858"/>
            <a:ext cx="5425102" cy="72848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Wingdings 3" charset="2"/>
              <a:buNone/>
            </a:pPr>
            <a:r>
              <a:rPr lang="hr-HR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Jako je važno prati ruke kako bismo se zaštitili od svih virusa i bakterija oko nas!</a:t>
            </a:r>
          </a:p>
        </p:txBody>
      </p:sp>
      <p:sp>
        <p:nvSpPr>
          <p:cNvPr id="14" name="Pravokutnik 13">
            <a:extLst>
              <a:ext uri="{FF2B5EF4-FFF2-40B4-BE49-F238E27FC236}">
                <a16:creationId xmlns="" xmlns:a16="http://schemas.microsoft.com/office/drawing/2014/main" id="{190BF165-1D00-4CF8-A0F4-369AF985E5A3}"/>
              </a:ext>
            </a:extLst>
          </p:cNvPr>
          <p:cNvSpPr/>
          <p:nvPr/>
        </p:nvSpPr>
        <p:spPr>
          <a:xfrm>
            <a:off x="6019060" y="5389115"/>
            <a:ext cx="5628443" cy="905153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3036429765"/>
      </p:ext>
    </p:extLst>
  </p:cSld>
  <p:clrMapOvr>
    <a:masterClrMapping/>
  </p:clrMapOvr>
  <p:transition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4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zervirano mjesto sadržaja 2">
            <a:extLst>
              <a:ext uri="{FF2B5EF4-FFF2-40B4-BE49-F238E27FC236}">
                <a16:creationId xmlns="" xmlns:a16="http://schemas.microsoft.com/office/drawing/2014/main" id="{3632274B-13D3-4831-9FFF-C9367D39211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922263" y="2693325"/>
            <a:ext cx="3594599" cy="129379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hr-H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Ekipa za danas smo gotovi! </a:t>
            </a:r>
          </a:p>
          <a:p>
            <a:pPr marL="0" indent="0">
              <a:buNone/>
            </a:pPr>
            <a:r>
              <a:rPr lang="hr-H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Vidimo se sutra!</a:t>
            </a:r>
          </a:p>
        </p:txBody>
      </p:sp>
      <p:pic>
        <p:nvPicPr>
          <p:cNvPr id="4" name="Slika 3">
            <a:extLst>
              <a:ext uri="{FF2B5EF4-FFF2-40B4-BE49-F238E27FC236}">
                <a16:creationId xmlns="" xmlns:a16="http://schemas.microsoft.com/office/drawing/2014/main" id="{4AAC66C3-848A-410B-AEFE-9FF6506F988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9349" t="10745" r="33686" b="6084"/>
          <a:stretch/>
        </p:blipFill>
        <p:spPr>
          <a:xfrm flipH="1">
            <a:off x="9703312" y="2171192"/>
            <a:ext cx="1938291" cy="4686808"/>
          </a:xfrm>
          <a:prstGeom prst="rect">
            <a:avLst/>
          </a:prstGeom>
        </p:spPr>
      </p:pic>
      <p:sp>
        <p:nvSpPr>
          <p:cNvPr id="5" name="Oblačić za govor: ovalni 4">
            <a:extLst>
              <a:ext uri="{FF2B5EF4-FFF2-40B4-BE49-F238E27FC236}">
                <a16:creationId xmlns="" xmlns:a16="http://schemas.microsoft.com/office/drawing/2014/main" id="{98F2E54A-E5F5-4A1B-BFA7-6CBE0B24EDB2}"/>
              </a:ext>
            </a:extLst>
          </p:cNvPr>
          <p:cNvSpPr/>
          <p:nvPr/>
        </p:nvSpPr>
        <p:spPr>
          <a:xfrm>
            <a:off x="5241850" y="2386018"/>
            <a:ext cx="4461462" cy="1378308"/>
          </a:xfrm>
          <a:prstGeom prst="wedgeEllipseCallout">
            <a:avLst>
              <a:gd name="adj1" fmla="val 48529"/>
              <a:gd name="adj2" fmla="val 59189"/>
            </a:avLst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pic>
        <p:nvPicPr>
          <p:cNvPr id="7" name="Slika 6">
            <a:extLst>
              <a:ext uri="{FF2B5EF4-FFF2-40B4-BE49-F238E27FC236}">
                <a16:creationId xmlns="" xmlns:a16="http://schemas.microsoft.com/office/drawing/2014/main" id="{0EB93C23-4872-4D34-BB49-1EA8D4E0AF86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437"/>
          <a:stretch/>
        </p:blipFill>
        <p:spPr>
          <a:xfrm>
            <a:off x="257957" y="3242732"/>
            <a:ext cx="4461462" cy="36152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0632983"/>
      </p:ext>
    </p:extLst>
  </p:cSld>
  <p:clrMapOvr>
    <a:masterClrMapping/>
  </p:clrMapOvr>
  <p:transition>
    <p:cover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slov 1">
            <a:extLst>
              <a:ext uri="{FF2B5EF4-FFF2-40B4-BE49-F238E27FC236}">
                <a16:creationId xmlns="" xmlns:a16="http://schemas.microsoft.com/office/drawing/2014/main" id="{7901034C-AB2A-40CD-928C-4AE4B8E2CEC1}"/>
              </a:ext>
            </a:extLst>
          </p:cNvPr>
          <p:cNvSpPr txBox="1">
            <a:spLocks/>
          </p:cNvSpPr>
          <p:nvPr/>
        </p:nvSpPr>
        <p:spPr bwMode="gray">
          <a:xfrm>
            <a:off x="1607715" y="826138"/>
            <a:ext cx="8825658" cy="1537031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5400" b="0" i="0" kern="1200">
                <a:solidFill>
                  <a:schemeClr val="bg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hr-HR" sz="7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Produženi boravak</a:t>
            </a:r>
          </a:p>
        </p:txBody>
      </p:sp>
      <p:pic>
        <p:nvPicPr>
          <p:cNvPr id="5" name="Slika 4">
            <a:extLst>
              <a:ext uri="{FF2B5EF4-FFF2-40B4-BE49-F238E27FC236}">
                <a16:creationId xmlns="" xmlns:a16="http://schemas.microsoft.com/office/drawing/2014/main" id="{0A712CC1-B3E5-44E6-B085-DBE7A824E69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71371" y="2541489"/>
            <a:ext cx="5298346" cy="3526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8152169"/>
      </p:ext>
    </p:extLst>
  </p:cSld>
  <p:clrMapOvr>
    <a:masterClrMapping/>
  </p:clrMapOvr>
  <p:transition>
    <p:cover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Slika 5">
            <a:extLst>
              <a:ext uri="{FF2B5EF4-FFF2-40B4-BE49-F238E27FC236}">
                <a16:creationId xmlns="" xmlns:a16="http://schemas.microsoft.com/office/drawing/2014/main" id="{493621E7-305C-45B9-B9D4-E6D203737CB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8341" t="19761" b="29689"/>
          <a:stretch/>
        </p:blipFill>
        <p:spPr>
          <a:xfrm>
            <a:off x="1056444" y="2599538"/>
            <a:ext cx="10545086" cy="3615281"/>
          </a:xfrm>
          <a:prstGeom prst="rect">
            <a:avLst/>
          </a:prstGeom>
        </p:spPr>
      </p:pic>
      <p:sp>
        <p:nvSpPr>
          <p:cNvPr id="7" name="Nasmiješeno lice 6">
            <a:extLst>
              <a:ext uri="{FF2B5EF4-FFF2-40B4-BE49-F238E27FC236}">
                <a16:creationId xmlns="" xmlns:a16="http://schemas.microsoft.com/office/drawing/2014/main" id="{2B02A36B-1579-4C3D-A2B7-FB045A2A8D8F}"/>
              </a:ext>
            </a:extLst>
          </p:cNvPr>
          <p:cNvSpPr/>
          <p:nvPr/>
        </p:nvSpPr>
        <p:spPr>
          <a:xfrm>
            <a:off x="3786789" y="3963295"/>
            <a:ext cx="883973" cy="887766"/>
          </a:xfrm>
          <a:prstGeom prst="smileyFac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 dirty="0"/>
          </a:p>
        </p:txBody>
      </p:sp>
      <p:sp>
        <p:nvSpPr>
          <p:cNvPr id="16" name="Naslov 3">
            <a:extLst>
              <a:ext uri="{FF2B5EF4-FFF2-40B4-BE49-F238E27FC236}">
                <a16:creationId xmlns="" xmlns:a16="http://schemas.microsoft.com/office/drawing/2014/main" id="{6A68C27E-1372-401F-A968-2E758F726E9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671642" y="903634"/>
            <a:ext cx="5003262" cy="1420837"/>
          </a:xfrm>
        </p:spPr>
        <p:txBody>
          <a:bodyPr/>
          <a:lstStyle/>
          <a:p>
            <a:r>
              <a:rPr lang="hr-HR" sz="6000" dirty="0" smtClean="0"/>
              <a:t>21</a:t>
            </a:r>
            <a:r>
              <a:rPr lang="hr-HR" sz="6000" dirty="0" smtClean="0"/>
              <a:t>.04.2020</a:t>
            </a:r>
            <a:r>
              <a:rPr lang="hr-HR" sz="6000" dirty="0"/>
              <a:t>.</a:t>
            </a:r>
          </a:p>
        </p:txBody>
      </p:sp>
      <p:sp>
        <p:nvSpPr>
          <p:cNvPr id="2" name="Pravokutnik 1">
            <a:extLst>
              <a:ext uri="{FF2B5EF4-FFF2-40B4-BE49-F238E27FC236}">
                <a16:creationId xmlns="" xmlns:a16="http://schemas.microsoft.com/office/drawing/2014/main" id="{975FCCE0-4A4E-496F-83B4-44D80F9D2850}"/>
              </a:ext>
            </a:extLst>
          </p:cNvPr>
          <p:cNvSpPr/>
          <p:nvPr/>
        </p:nvSpPr>
        <p:spPr>
          <a:xfrm>
            <a:off x="5761765" y="2849732"/>
            <a:ext cx="1100674" cy="284085"/>
          </a:xfrm>
          <a:prstGeom prst="rect">
            <a:avLst/>
          </a:prstGeom>
          <a:solidFill>
            <a:srgbClr val="FFCC00"/>
          </a:solidFill>
          <a:ln>
            <a:solidFill>
              <a:srgbClr val="FFCC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sp>
        <p:nvSpPr>
          <p:cNvPr id="12" name="TekstniOkvir 11">
            <a:extLst>
              <a:ext uri="{FF2B5EF4-FFF2-40B4-BE49-F238E27FC236}">
                <a16:creationId xmlns="" xmlns:a16="http://schemas.microsoft.com/office/drawing/2014/main" id="{DB40E6AB-FE94-4A60-AB3C-B501FF89D7C6}"/>
              </a:ext>
            </a:extLst>
          </p:cNvPr>
          <p:cNvSpPr txBox="1"/>
          <p:nvPr/>
        </p:nvSpPr>
        <p:spPr>
          <a:xfrm>
            <a:off x="5761765" y="2791719"/>
            <a:ext cx="1284682" cy="400110"/>
          </a:xfrm>
          <a:prstGeom prst="rect">
            <a:avLst/>
          </a:prstGeom>
          <a:noFill/>
          <a:ln>
            <a:solidFill>
              <a:srgbClr val="FFCC00"/>
            </a:solidFill>
          </a:ln>
        </p:spPr>
        <p:txBody>
          <a:bodyPr wrap="square" rtlCol="0">
            <a:spAutoFit/>
          </a:bodyPr>
          <a:lstStyle/>
          <a:p>
            <a:r>
              <a:rPr lang="hr-HR" sz="2000" b="1" dirty="0"/>
              <a:t>Srijeda</a:t>
            </a:r>
          </a:p>
        </p:txBody>
      </p:sp>
    </p:spTree>
    <p:extLst>
      <p:ext uri="{BB962C8B-B14F-4D97-AF65-F5344CB8AC3E}">
        <p14:creationId xmlns:p14="http://schemas.microsoft.com/office/powerpoint/2010/main" val="831978520"/>
      </p:ext>
    </p:extLst>
  </p:cSld>
  <p:clrMapOvr>
    <a:masterClrMapping/>
  </p:clrMapOvr>
  <p:transition>
    <p:cover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slov 3">
            <a:extLst>
              <a:ext uri="{FF2B5EF4-FFF2-40B4-BE49-F238E27FC236}">
                <a16:creationId xmlns="" xmlns:a16="http://schemas.microsoft.com/office/drawing/2014/main" id="{E88A2DB0-F8AF-45A1-A60D-2B8A23DD66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9949" y="868532"/>
            <a:ext cx="8903445" cy="791591"/>
          </a:xfrm>
        </p:spPr>
        <p:txBody>
          <a:bodyPr/>
          <a:lstStyle/>
          <a:p>
            <a:r>
              <a:rPr lang="hr-HR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Danas zamisli da si znanstvenik/</a:t>
            </a:r>
            <a:r>
              <a:rPr lang="hr-HR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ica</a:t>
            </a:r>
            <a:r>
              <a:rPr lang="hr-HR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</a:p>
        </p:txBody>
      </p:sp>
      <p:sp>
        <p:nvSpPr>
          <p:cNvPr id="5" name="Rezervirano mjesto sadržaja 4">
            <a:extLst>
              <a:ext uri="{FF2B5EF4-FFF2-40B4-BE49-F238E27FC236}">
                <a16:creationId xmlns="" xmlns:a16="http://schemas.microsoft.com/office/drawing/2014/main" id="{81001D4F-46D2-4905-9E74-5209BE17B68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47983" y="2644189"/>
            <a:ext cx="8761413" cy="34163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hr-H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Izvedi pokus koji sam ti pripremila. </a:t>
            </a:r>
          </a:p>
          <a:p>
            <a:endParaRPr lang="hr-HR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hr-H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pri izvođenju pokusa inače nam </a:t>
            </a:r>
            <a:br>
              <a:rPr lang="hr-H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hr-H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je potrebna zaštitna oprema</a:t>
            </a:r>
          </a:p>
          <a:p>
            <a:pPr marL="0" indent="0">
              <a:buNone/>
            </a:pPr>
            <a:r>
              <a:rPr lang="hr-H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(zaštitne naočale, kuta, rukavice)</a:t>
            </a:r>
          </a:p>
          <a:p>
            <a:r>
              <a:rPr lang="hr-H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današnji pokus je bezopasan</a:t>
            </a:r>
            <a:br>
              <a:rPr lang="hr-H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hr-H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 ti ne treba zaštitna oprema</a:t>
            </a:r>
          </a:p>
        </p:txBody>
      </p:sp>
      <p:pic>
        <p:nvPicPr>
          <p:cNvPr id="6" name="Slika 5">
            <a:extLst>
              <a:ext uri="{FF2B5EF4-FFF2-40B4-BE49-F238E27FC236}">
                <a16:creationId xmlns="" xmlns:a16="http://schemas.microsoft.com/office/drawing/2014/main" id="{CEF60260-4A75-4371-91F4-0C69530878F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9349" t="10745" r="33686" b="6084"/>
          <a:stretch/>
        </p:blipFill>
        <p:spPr>
          <a:xfrm>
            <a:off x="163763" y="2171192"/>
            <a:ext cx="1933300" cy="4686808"/>
          </a:xfrm>
          <a:prstGeom prst="rect">
            <a:avLst/>
          </a:prstGeom>
        </p:spPr>
      </p:pic>
      <p:pic>
        <p:nvPicPr>
          <p:cNvPr id="8" name="Slika 7">
            <a:extLst>
              <a:ext uri="{FF2B5EF4-FFF2-40B4-BE49-F238E27FC236}">
                <a16:creationId xmlns="" xmlns:a16="http://schemas.microsoft.com/office/drawing/2014/main" id="{2054148F-F2FC-442B-9B63-CE79930FAB90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61" t="5374" b="11629"/>
          <a:stretch/>
        </p:blipFill>
        <p:spPr>
          <a:xfrm>
            <a:off x="7138579" y="3240350"/>
            <a:ext cx="5065267" cy="3617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8524557"/>
      </p:ext>
    </p:extLst>
  </p:cSld>
  <p:clrMapOvr>
    <a:masterClrMapping/>
  </p:clrMapOvr>
  <p:transition>
    <p:cover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="" xmlns:a16="http://schemas.microsoft.com/office/drawing/2014/main" id="{07B18A55-C61A-4484-87D6-25C703DEBE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21122" y="1067540"/>
            <a:ext cx="4819716" cy="4722920"/>
          </a:xfrm>
        </p:spPr>
        <p:txBody>
          <a:bodyPr/>
          <a:lstStyle/>
          <a:p>
            <a:r>
              <a:rPr lang="hr-HR" dirty="0">
                <a:latin typeface="Times New Roman" panose="02020603050405020304" pitchFamily="18" charset="0"/>
                <a:cs typeface="Times New Roman" panose="02020603050405020304" pitchFamily="18" charset="0"/>
              </a:rPr>
              <a:t>Što ćemo naučiti ovim pokusom?</a:t>
            </a:r>
            <a:br>
              <a:rPr lang="hr-HR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hr-HR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hr-HR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hr-HR" dirty="0">
                <a:latin typeface="Times New Roman" panose="02020603050405020304" pitchFamily="18" charset="0"/>
                <a:cs typeface="Times New Roman" panose="02020603050405020304" pitchFamily="18" charset="0"/>
              </a:rPr>
              <a:t>Kako se dodirom šire virusi i kako se od njih zaštititi!</a:t>
            </a:r>
            <a:br>
              <a:rPr lang="hr-HR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hr-HR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hr-HR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hr-H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Rezervirano mjesto teksta 2">
            <a:extLst>
              <a:ext uri="{FF2B5EF4-FFF2-40B4-BE49-F238E27FC236}">
                <a16:creationId xmlns="" xmlns:a16="http://schemas.microsoft.com/office/drawing/2014/main" id="{B597FBB3-5728-43B3-9F46-A4039F75B50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r-HR"/>
          </a:p>
        </p:txBody>
      </p:sp>
      <p:pic>
        <p:nvPicPr>
          <p:cNvPr id="4" name="Slika 3">
            <a:extLst>
              <a:ext uri="{FF2B5EF4-FFF2-40B4-BE49-F238E27FC236}">
                <a16:creationId xmlns="" xmlns:a16="http://schemas.microsoft.com/office/drawing/2014/main" id="{1181245A-49A5-4CB0-A163-F8D020A1702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22407" y="2002941"/>
            <a:ext cx="5374194" cy="38335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8913970"/>
      </p:ext>
    </p:extLst>
  </p:cSld>
  <p:clrMapOvr>
    <a:masterClrMapping/>
  </p:clrMapOvr>
  <p:transition>
    <p:cover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slov 3">
            <a:extLst>
              <a:ext uri="{FF2B5EF4-FFF2-40B4-BE49-F238E27FC236}">
                <a16:creationId xmlns="" xmlns:a16="http://schemas.microsoft.com/office/drawing/2014/main" id="{6FB6942C-C588-470A-9121-B17077C5D1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	</a:t>
            </a:r>
          </a:p>
        </p:txBody>
      </p:sp>
      <p:sp>
        <p:nvSpPr>
          <p:cNvPr id="6" name="Pravokutnik 5">
            <a:extLst>
              <a:ext uri="{FF2B5EF4-FFF2-40B4-BE49-F238E27FC236}">
                <a16:creationId xmlns="" xmlns:a16="http://schemas.microsoft.com/office/drawing/2014/main" id="{7F91ADC0-2437-4477-ADB4-3167E770C46C}"/>
              </a:ext>
            </a:extLst>
          </p:cNvPr>
          <p:cNvSpPr/>
          <p:nvPr/>
        </p:nvSpPr>
        <p:spPr>
          <a:xfrm>
            <a:off x="677353" y="502737"/>
            <a:ext cx="5306228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hr-HR" sz="3200" u="sng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Potreban pribor: </a:t>
            </a:r>
            <a:br>
              <a:rPr lang="hr-HR" sz="3200" u="sng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hr-HR" sz="3200" u="sng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buFontTx/>
              <a:buChar char="-"/>
            </a:pPr>
            <a:r>
              <a:rPr lang="hr-HR" sz="3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duboki tanjur</a:t>
            </a:r>
          </a:p>
          <a:p>
            <a:pPr marL="457200" indent="-457200">
              <a:buFontTx/>
              <a:buChar char="-"/>
            </a:pPr>
            <a:r>
              <a:rPr lang="hr-HR" sz="3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čaša vode</a:t>
            </a:r>
          </a:p>
          <a:p>
            <a:pPr marL="457200" indent="-457200">
              <a:buFontTx/>
              <a:buChar char="-"/>
            </a:pPr>
            <a:r>
              <a:rPr lang="hr-HR" sz="3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papar (zamisli da je to virus)</a:t>
            </a:r>
          </a:p>
          <a:p>
            <a:pPr marL="457200" indent="-457200">
              <a:buFontTx/>
              <a:buChar char="-"/>
            </a:pPr>
            <a:r>
              <a:rPr lang="hr-HR" sz="3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deterdžent za pranje posuđa ili tekući sapun</a:t>
            </a:r>
          </a:p>
        </p:txBody>
      </p:sp>
      <p:pic>
        <p:nvPicPr>
          <p:cNvPr id="8" name="Slika 7">
            <a:extLst>
              <a:ext uri="{FF2B5EF4-FFF2-40B4-BE49-F238E27FC236}">
                <a16:creationId xmlns="" xmlns:a16="http://schemas.microsoft.com/office/drawing/2014/main" id="{44C37577-71CF-4F7E-9EBC-994D4D75EB5E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538" b="23038"/>
          <a:stretch/>
        </p:blipFill>
        <p:spPr>
          <a:xfrm>
            <a:off x="7170768" y="355480"/>
            <a:ext cx="3067973" cy="1669693"/>
          </a:xfrm>
          <a:prstGeom prst="rect">
            <a:avLst/>
          </a:prstGeom>
        </p:spPr>
      </p:pic>
      <p:pic>
        <p:nvPicPr>
          <p:cNvPr id="10" name="Slika 9">
            <a:extLst>
              <a:ext uri="{FF2B5EF4-FFF2-40B4-BE49-F238E27FC236}">
                <a16:creationId xmlns="" xmlns:a16="http://schemas.microsoft.com/office/drawing/2014/main" id="{490A7C80-E472-4898-B379-524E5DDB1E1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84599" y="2236476"/>
            <a:ext cx="2768695" cy="1845796"/>
          </a:xfrm>
          <a:prstGeom prst="rect">
            <a:avLst/>
          </a:prstGeom>
        </p:spPr>
      </p:pic>
      <p:pic>
        <p:nvPicPr>
          <p:cNvPr id="12" name="Slika 11">
            <a:extLst>
              <a:ext uri="{FF2B5EF4-FFF2-40B4-BE49-F238E27FC236}">
                <a16:creationId xmlns="" xmlns:a16="http://schemas.microsoft.com/office/drawing/2014/main" id="{D1A35779-EF3F-41E4-8727-7A81E97F6694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8403"/>
          <a:stretch/>
        </p:blipFill>
        <p:spPr>
          <a:xfrm>
            <a:off x="9970158" y="3509139"/>
            <a:ext cx="1544489" cy="2993381"/>
          </a:xfrm>
          <a:prstGeom prst="rect">
            <a:avLst/>
          </a:prstGeom>
        </p:spPr>
      </p:pic>
      <p:pic>
        <p:nvPicPr>
          <p:cNvPr id="16" name="Slika 15">
            <a:extLst>
              <a:ext uri="{FF2B5EF4-FFF2-40B4-BE49-F238E27FC236}">
                <a16:creationId xmlns="" xmlns:a16="http://schemas.microsoft.com/office/drawing/2014/main" id="{4E9232BC-B27B-4BC9-906E-09BDACBD2303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398" r="26960"/>
          <a:stretch/>
        </p:blipFill>
        <p:spPr>
          <a:xfrm>
            <a:off x="5403798" y="4402927"/>
            <a:ext cx="1109709" cy="2379215"/>
          </a:xfrm>
          <a:prstGeom prst="rect">
            <a:avLst/>
          </a:prstGeom>
        </p:spPr>
      </p:pic>
      <p:pic>
        <p:nvPicPr>
          <p:cNvPr id="18" name="Slika 17">
            <a:extLst>
              <a:ext uri="{FF2B5EF4-FFF2-40B4-BE49-F238E27FC236}">
                <a16:creationId xmlns="" xmlns:a16="http://schemas.microsoft.com/office/drawing/2014/main" id="{D43EDDA5-39CE-430D-8597-10DFFB0DD12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2475" y="4402928"/>
            <a:ext cx="3391158" cy="2419026"/>
          </a:xfrm>
          <a:prstGeom prst="rect">
            <a:avLst/>
          </a:prstGeom>
        </p:spPr>
      </p:pic>
      <p:sp>
        <p:nvSpPr>
          <p:cNvPr id="19" name="Pravokutnik 18">
            <a:extLst>
              <a:ext uri="{FF2B5EF4-FFF2-40B4-BE49-F238E27FC236}">
                <a16:creationId xmlns="" xmlns:a16="http://schemas.microsoft.com/office/drawing/2014/main" id="{67C91A15-6A44-424B-A8AD-27802AE3DE74}"/>
              </a:ext>
            </a:extLst>
          </p:cNvPr>
          <p:cNvSpPr/>
          <p:nvPr/>
        </p:nvSpPr>
        <p:spPr>
          <a:xfrm>
            <a:off x="3679682" y="4412880"/>
            <a:ext cx="1743462" cy="200850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pic>
        <p:nvPicPr>
          <p:cNvPr id="20" name="Slika 19">
            <a:extLst>
              <a:ext uri="{FF2B5EF4-FFF2-40B4-BE49-F238E27FC236}">
                <a16:creationId xmlns="" xmlns:a16="http://schemas.microsoft.com/office/drawing/2014/main" id="{84E58C59-0703-4D4E-AB93-89BC9C2DD1C5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016" t="2575" r="28103" b="5487"/>
          <a:stretch/>
        </p:blipFill>
        <p:spPr>
          <a:xfrm>
            <a:off x="4326811" y="4412880"/>
            <a:ext cx="1109708" cy="2379215"/>
          </a:xfrm>
          <a:prstGeom prst="rect">
            <a:avLst/>
          </a:prstGeom>
        </p:spPr>
      </p:pic>
      <p:pic>
        <p:nvPicPr>
          <p:cNvPr id="22" name="Slika 21">
            <a:extLst>
              <a:ext uri="{FF2B5EF4-FFF2-40B4-BE49-F238E27FC236}">
                <a16:creationId xmlns="" xmlns:a16="http://schemas.microsoft.com/office/drawing/2014/main" id="{859C8545-3FC0-4C7E-A7B1-1EFB41DCF530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00563" y="4574176"/>
            <a:ext cx="2283824" cy="22838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3679221"/>
      </p:ext>
    </p:extLst>
  </p:cSld>
  <p:clrMapOvr>
    <a:masterClrMapping/>
  </p:clrMapOvr>
  <p:transition>
    <p:cover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="" xmlns:a16="http://schemas.microsoft.com/office/drawing/2014/main" id="{5EE1982D-E28C-4181-9517-21B283D944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02156" y="891100"/>
            <a:ext cx="5095359" cy="728480"/>
          </a:xfrm>
        </p:spPr>
        <p:txBody>
          <a:bodyPr/>
          <a:lstStyle/>
          <a:p>
            <a:r>
              <a:rPr lang="hr-HR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Pažljivo prati upute!</a:t>
            </a:r>
          </a:p>
        </p:txBody>
      </p:sp>
      <p:sp>
        <p:nvSpPr>
          <p:cNvPr id="3" name="Rezervirano mjesto sadržaja 2">
            <a:extLst>
              <a:ext uri="{FF2B5EF4-FFF2-40B4-BE49-F238E27FC236}">
                <a16:creationId xmlns="" xmlns:a16="http://schemas.microsoft.com/office/drawing/2014/main" id="{857E181D-63CA-4482-B9CA-845C2F51305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675" y="3074405"/>
            <a:ext cx="3399291" cy="630313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hr-H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U tanjur polako ulij vodu </a:t>
            </a:r>
          </a:p>
        </p:txBody>
      </p:sp>
      <p:pic>
        <p:nvPicPr>
          <p:cNvPr id="5" name="Slika 4">
            <a:extLst>
              <a:ext uri="{FF2B5EF4-FFF2-40B4-BE49-F238E27FC236}">
                <a16:creationId xmlns="" xmlns:a16="http://schemas.microsoft.com/office/drawing/2014/main" id="{74F2B2D9-D31A-4E0F-B196-772AFADC15BA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396" b="14692"/>
          <a:stretch/>
        </p:blipFill>
        <p:spPr>
          <a:xfrm>
            <a:off x="320453" y="3704718"/>
            <a:ext cx="2429968" cy="2847341"/>
          </a:xfrm>
          <a:prstGeom prst="rect">
            <a:avLst/>
          </a:prstGeom>
        </p:spPr>
      </p:pic>
      <p:sp>
        <p:nvSpPr>
          <p:cNvPr id="6" name="Rezervirano mjesto sadržaja 2">
            <a:extLst>
              <a:ext uri="{FF2B5EF4-FFF2-40B4-BE49-F238E27FC236}">
                <a16:creationId xmlns="" xmlns:a16="http://schemas.microsoft.com/office/drawing/2014/main" id="{32E7C359-3E50-4BB2-A4E3-306607A27AA6}"/>
              </a:ext>
            </a:extLst>
          </p:cNvPr>
          <p:cNvSpPr txBox="1">
            <a:spLocks/>
          </p:cNvSpPr>
          <p:nvPr/>
        </p:nvSpPr>
        <p:spPr>
          <a:xfrm>
            <a:off x="3427209" y="3630456"/>
            <a:ext cx="3399291" cy="630313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Wingdings 3" charset="2"/>
              <a:buNone/>
            </a:pPr>
            <a:r>
              <a:rPr lang="hr-H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Pričekaj da se voda umiri</a:t>
            </a:r>
          </a:p>
        </p:txBody>
      </p:sp>
      <p:pic>
        <p:nvPicPr>
          <p:cNvPr id="8" name="Slika 7">
            <a:extLst>
              <a:ext uri="{FF2B5EF4-FFF2-40B4-BE49-F238E27FC236}">
                <a16:creationId xmlns="" xmlns:a16="http://schemas.microsoft.com/office/drawing/2014/main" id="{87973178-37A6-49FC-88C9-4A3612524BFF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491" t="937" r="15062" b="-937"/>
          <a:stretch/>
        </p:blipFill>
        <p:spPr>
          <a:xfrm>
            <a:off x="3586579" y="4260769"/>
            <a:ext cx="3080552" cy="2569132"/>
          </a:xfrm>
          <a:prstGeom prst="rect">
            <a:avLst/>
          </a:prstGeom>
        </p:spPr>
      </p:pic>
      <p:sp>
        <p:nvSpPr>
          <p:cNvPr id="9" name="Rezervirano mjesto sadržaja 2">
            <a:extLst>
              <a:ext uri="{FF2B5EF4-FFF2-40B4-BE49-F238E27FC236}">
                <a16:creationId xmlns="" xmlns:a16="http://schemas.microsoft.com/office/drawing/2014/main" id="{375A2DE4-A038-42EC-AD52-BB94C55D9DA7}"/>
              </a:ext>
            </a:extLst>
          </p:cNvPr>
          <p:cNvSpPr txBox="1">
            <a:spLocks/>
          </p:cNvSpPr>
          <p:nvPr/>
        </p:nvSpPr>
        <p:spPr>
          <a:xfrm>
            <a:off x="7405156" y="2585880"/>
            <a:ext cx="4258944" cy="630313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Wingdings 3" charset="2"/>
              <a:buNone/>
            </a:pPr>
            <a:r>
              <a:rPr lang="hr-H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Papar (virus) posipaj po površini vode</a:t>
            </a:r>
          </a:p>
        </p:txBody>
      </p:sp>
      <p:pic>
        <p:nvPicPr>
          <p:cNvPr id="11" name="Slika 10">
            <a:extLst>
              <a:ext uri="{FF2B5EF4-FFF2-40B4-BE49-F238E27FC236}">
                <a16:creationId xmlns="" xmlns:a16="http://schemas.microsoft.com/office/drawing/2014/main" id="{06399083-3AF8-42EB-8506-A57E3A36E506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085" b="34690"/>
          <a:stretch/>
        </p:blipFill>
        <p:spPr>
          <a:xfrm>
            <a:off x="10251095" y="3641807"/>
            <a:ext cx="1620452" cy="1331651"/>
          </a:xfrm>
          <a:prstGeom prst="rect">
            <a:avLst/>
          </a:prstGeom>
        </p:spPr>
      </p:pic>
      <p:pic>
        <p:nvPicPr>
          <p:cNvPr id="15" name="Slika 14">
            <a:extLst>
              <a:ext uri="{FF2B5EF4-FFF2-40B4-BE49-F238E27FC236}">
                <a16:creationId xmlns="" xmlns:a16="http://schemas.microsoft.com/office/drawing/2014/main" id="{A1CAE516-3B4F-4753-B0F2-CAE52EC318E7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774" b="13398"/>
          <a:stretch/>
        </p:blipFill>
        <p:spPr>
          <a:xfrm>
            <a:off x="7648226" y="3248717"/>
            <a:ext cx="2476685" cy="3426780"/>
          </a:xfrm>
          <a:prstGeom prst="rect">
            <a:avLst/>
          </a:prstGeom>
        </p:spPr>
      </p:pic>
      <p:pic>
        <p:nvPicPr>
          <p:cNvPr id="17" name="Slika 16">
            <a:extLst>
              <a:ext uri="{FF2B5EF4-FFF2-40B4-BE49-F238E27FC236}">
                <a16:creationId xmlns="" xmlns:a16="http://schemas.microsoft.com/office/drawing/2014/main" id="{3453391C-0A9D-4A06-802D-FABB4A641F4A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035"/>
          <a:stretch/>
        </p:blipFill>
        <p:spPr>
          <a:xfrm>
            <a:off x="0" y="35819"/>
            <a:ext cx="2921628" cy="2631283"/>
          </a:xfrm>
          <a:prstGeom prst="rect">
            <a:avLst/>
          </a:prstGeom>
        </p:spPr>
      </p:pic>
      <p:pic>
        <p:nvPicPr>
          <p:cNvPr id="18" name="Grafika 17" descr="Boca">
            <a:extLst>
              <a:ext uri="{FF2B5EF4-FFF2-40B4-BE49-F238E27FC236}">
                <a16:creationId xmlns="" xmlns:a16="http://schemas.microsoft.com/office/drawing/2014/main" id="{8D8CB7EE-6370-44E8-BBF5-897495FD9559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0251095" y="35819"/>
            <a:ext cx="1131974" cy="11319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8475589"/>
      </p:ext>
    </p:extLst>
  </p:cSld>
  <p:clrMapOvr>
    <a:masterClrMapping/>
  </p:clrMapOvr>
  <p:transition>
    <p:cover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zervirano mjesto sadržaja 2">
            <a:extLst>
              <a:ext uri="{FF2B5EF4-FFF2-40B4-BE49-F238E27FC236}">
                <a16:creationId xmlns="" xmlns:a16="http://schemas.microsoft.com/office/drawing/2014/main" id="{02F134FD-FE48-4F81-912E-1D89B2B8F846}"/>
              </a:ext>
            </a:extLst>
          </p:cNvPr>
          <p:cNvSpPr txBox="1">
            <a:spLocks/>
          </p:cNvSpPr>
          <p:nvPr/>
        </p:nvSpPr>
        <p:spPr>
          <a:xfrm>
            <a:off x="2919256" y="3410132"/>
            <a:ext cx="4511473" cy="9066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Wingdings 3" charset="2"/>
              <a:buNone/>
            </a:pPr>
            <a:r>
              <a:rPr lang="hr-H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4. Prst umoči u vodu </a:t>
            </a:r>
            <a:br>
              <a:rPr lang="hr-H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hr-H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(na mjestu gdje ima papra – virusa)</a:t>
            </a:r>
          </a:p>
        </p:txBody>
      </p:sp>
      <p:pic>
        <p:nvPicPr>
          <p:cNvPr id="5" name="Slika 4">
            <a:extLst>
              <a:ext uri="{FF2B5EF4-FFF2-40B4-BE49-F238E27FC236}">
                <a16:creationId xmlns="" xmlns:a16="http://schemas.microsoft.com/office/drawing/2014/main" id="{1F0690E9-7D0A-4CE8-ABEE-7C52CF349DB0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774" b="13398"/>
          <a:stretch/>
        </p:blipFill>
        <p:spPr>
          <a:xfrm>
            <a:off x="300454" y="3284227"/>
            <a:ext cx="2476685" cy="3426780"/>
          </a:xfrm>
          <a:prstGeom prst="rect">
            <a:avLst/>
          </a:prstGeom>
        </p:spPr>
      </p:pic>
      <p:sp>
        <p:nvSpPr>
          <p:cNvPr id="8" name="Naslov 1">
            <a:extLst>
              <a:ext uri="{FF2B5EF4-FFF2-40B4-BE49-F238E27FC236}">
                <a16:creationId xmlns="" xmlns:a16="http://schemas.microsoft.com/office/drawing/2014/main" id="{B874E60C-AB84-4729-B7E8-49A5B59853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02156" y="891100"/>
            <a:ext cx="5095359" cy="728480"/>
          </a:xfrm>
        </p:spPr>
        <p:txBody>
          <a:bodyPr/>
          <a:lstStyle/>
          <a:p>
            <a:r>
              <a:rPr lang="hr-HR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Pažljivo prati upute!</a:t>
            </a:r>
          </a:p>
        </p:txBody>
      </p:sp>
      <p:pic>
        <p:nvPicPr>
          <p:cNvPr id="9" name="Slika 8">
            <a:extLst>
              <a:ext uri="{FF2B5EF4-FFF2-40B4-BE49-F238E27FC236}">
                <a16:creationId xmlns="" xmlns:a16="http://schemas.microsoft.com/office/drawing/2014/main" id="{7127C4F1-B53B-4A03-88F0-402F71908071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035"/>
          <a:stretch/>
        </p:blipFill>
        <p:spPr>
          <a:xfrm>
            <a:off x="0" y="35819"/>
            <a:ext cx="2921628" cy="2631283"/>
          </a:xfrm>
          <a:prstGeom prst="rect">
            <a:avLst/>
          </a:prstGeom>
        </p:spPr>
      </p:pic>
      <p:pic>
        <p:nvPicPr>
          <p:cNvPr id="10" name="Grafika 9" descr="Boca">
            <a:extLst>
              <a:ext uri="{FF2B5EF4-FFF2-40B4-BE49-F238E27FC236}">
                <a16:creationId xmlns="" xmlns:a16="http://schemas.microsoft.com/office/drawing/2014/main" id="{E6404144-FA14-42CA-AB60-F405A4D228E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251095" y="35819"/>
            <a:ext cx="1131974" cy="1131974"/>
          </a:xfrm>
          <a:prstGeom prst="rect">
            <a:avLst/>
          </a:prstGeom>
        </p:spPr>
      </p:pic>
      <p:sp>
        <p:nvSpPr>
          <p:cNvPr id="11" name="Rezervirano mjesto sadržaja 2">
            <a:extLst>
              <a:ext uri="{FF2B5EF4-FFF2-40B4-BE49-F238E27FC236}">
                <a16:creationId xmlns="" xmlns:a16="http://schemas.microsoft.com/office/drawing/2014/main" id="{2F391634-AC01-4416-8EFA-0B5093A65934}"/>
              </a:ext>
            </a:extLst>
          </p:cNvPr>
          <p:cNvSpPr txBox="1">
            <a:spLocks/>
          </p:cNvSpPr>
          <p:nvPr/>
        </p:nvSpPr>
        <p:spPr>
          <a:xfrm>
            <a:off x="4825602" y="5169563"/>
            <a:ext cx="5798505" cy="5231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Wingdings 3" charset="2"/>
              <a:buNone/>
            </a:pPr>
            <a:r>
              <a:rPr lang="hr-HR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5. Što se dogodilo s tvojim prstom i virusom?</a:t>
            </a:r>
          </a:p>
        </p:txBody>
      </p:sp>
      <p:pic>
        <p:nvPicPr>
          <p:cNvPr id="12" name="Slika 11">
            <a:extLst>
              <a:ext uri="{FF2B5EF4-FFF2-40B4-BE49-F238E27FC236}">
                <a16:creationId xmlns="" xmlns:a16="http://schemas.microsoft.com/office/drawing/2014/main" id="{6865BA2D-3EAA-42EF-9851-41487172780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04414" y="3863468"/>
            <a:ext cx="2172809" cy="2172809"/>
          </a:xfrm>
          <a:prstGeom prst="rect">
            <a:avLst/>
          </a:prstGeom>
        </p:spPr>
      </p:pic>
      <p:pic>
        <p:nvPicPr>
          <p:cNvPr id="13" name="Slika 12">
            <a:extLst>
              <a:ext uri="{FF2B5EF4-FFF2-40B4-BE49-F238E27FC236}">
                <a16:creationId xmlns="" xmlns:a16="http://schemas.microsoft.com/office/drawing/2014/main" id="{7B2C1976-5E48-4DB3-AC88-04DF1A508282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19191" y="2246237"/>
            <a:ext cx="2172809" cy="1829202"/>
          </a:xfrm>
          <a:prstGeom prst="rect">
            <a:avLst/>
          </a:prstGeom>
        </p:spPr>
      </p:pic>
      <p:sp>
        <p:nvSpPr>
          <p:cNvPr id="14" name="Pravokutnik 13">
            <a:extLst>
              <a:ext uri="{FF2B5EF4-FFF2-40B4-BE49-F238E27FC236}">
                <a16:creationId xmlns="" xmlns:a16="http://schemas.microsoft.com/office/drawing/2014/main" id="{BD38BA35-C495-4675-B9D9-2922A9B77503}"/>
              </a:ext>
            </a:extLst>
          </p:cNvPr>
          <p:cNvSpPr/>
          <p:nvPr/>
        </p:nvSpPr>
        <p:spPr>
          <a:xfrm>
            <a:off x="4716184" y="5934035"/>
            <a:ext cx="7175362" cy="44627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hr-HR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Papar (virus) je prešao na tvoj prst i tako se možeš zaraziti!</a:t>
            </a:r>
          </a:p>
        </p:txBody>
      </p:sp>
    </p:spTree>
    <p:extLst>
      <p:ext uri="{BB962C8B-B14F-4D97-AF65-F5344CB8AC3E}">
        <p14:creationId xmlns:p14="http://schemas.microsoft.com/office/powerpoint/2010/main" val="4237227085"/>
      </p:ext>
    </p:extLst>
  </p:cSld>
  <p:clrMapOvr>
    <a:masterClrMapping/>
  </p:clrMapOvr>
  <p:transition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slov 1">
            <a:extLst>
              <a:ext uri="{FF2B5EF4-FFF2-40B4-BE49-F238E27FC236}">
                <a16:creationId xmlns="" xmlns:a16="http://schemas.microsoft.com/office/drawing/2014/main" id="{0BBAE81F-FC69-4EDA-9A41-FA483DEE3FD1}"/>
              </a:ext>
            </a:extLst>
          </p:cNvPr>
          <p:cNvSpPr txBox="1">
            <a:spLocks/>
          </p:cNvSpPr>
          <p:nvPr/>
        </p:nvSpPr>
        <p:spPr bwMode="gray">
          <a:xfrm>
            <a:off x="3702156" y="891100"/>
            <a:ext cx="5095359" cy="72848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b="0" i="0" kern="1200">
                <a:solidFill>
                  <a:schemeClr val="bg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hr-HR" sz="4400">
                <a:latin typeface="Times New Roman" panose="02020603050405020304" pitchFamily="18" charset="0"/>
                <a:cs typeface="Times New Roman" panose="02020603050405020304" pitchFamily="18" charset="0"/>
              </a:rPr>
              <a:t>Pažljivo prati upute!</a:t>
            </a:r>
            <a:endParaRPr lang="hr-HR" sz="4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Rezervirano mjesto sadržaja 2">
            <a:extLst>
              <a:ext uri="{FF2B5EF4-FFF2-40B4-BE49-F238E27FC236}">
                <a16:creationId xmlns="" xmlns:a16="http://schemas.microsoft.com/office/drawing/2014/main" id="{782C1F53-54F1-45D8-BB21-945EFADB3F94}"/>
              </a:ext>
            </a:extLst>
          </p:cNvPr>
          <p:cNvSpPr txBox="1">
            <a:spLocks/>
          </p:cNvSpPr>
          <p:nvPr/>
        </p:nvSpPr>
        <p:spPr>
          <a:xfrm>
            <a:off x="3073482" y="2868780"/>
            <a:ext cx="4419291" cy="127946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Wingdings 3" charset="2"/>
              <a:buNone/>
            </a:pPr>
            <a:r>
              <a:rPr lang="hr-HR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6. Sada prst umoči u sapunicu ili deterdžent za suđe. </a:t>
            </a:r>
          </a:p>
        </p:txBody>
      </p:sp>
      <p:sp>
        <p:nvSpPr>
          <p:cNvPr id="6" name="Rezervirano mjesto sadržaja 2">
            <a:extLst>
              <a:ext uri="{FF2B5EF4-FFF2-40B4-BE49-F238E27FC236}">
                <a16:creationId xmlns="" xmlns:a16="http://schemas.microsoft.com/office/drawing/2014/main" id="{009190B2-C6D5-4D2C-8E30-21DC7ECCACA4}"/>
              </a:ext>
            </a:extLst>
          </p:cNvPr>
          <p:cNvSpPr txBox="1">
            <a:spLocks/>
          </p:cNvSpPr>
          <p:nvPr/>
        </p:nvSpPr>
        <p:spPr>
          <a:xfrm>
            <a:off x="3702156" y="4924567"/>
            <a:ext cx="6706183" cy="182920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Wingdings 3" charset="2"/>
              <a:buNone/>
            </a:pPr>
            <a:r>
              <a:rPr lang="hr-H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7. Što misliš da će se dogoditi sada kada prst umočen u sapunicu umočiš u vodu s paprom (virusom)? </a:t>
            </a:r>
            <a:br>
              <a:rPr lang="hr-H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hr-H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Hoće li se dogoditi nešto drugačije?</a:t>
            </a:r>
          </a:p>
          <a:p>
            <a:pPr marL="0" indent="0">
              <a:buFont typeface="Wingdings 3" charset="2"/>
              <a:buNone/>
            </a:pPr>
            <a:r>
              <a:rPr lang="hr-H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Isprobaj! </a:t>
            </a:r>
          </a:p>
        </p:txBody>
      </p:sp>
      <p:pic>
        <p:nvPicPr>
          <p:cNvPr id="7" name="Slika 6">
            <a:extLst>
              <a:ext uri="{FF2B5EF4-FFF2-40B4-BE49-F238E27FC236}">
                <a16:creationId xmlns="" xmlns:a16="http://schemas.microsoft.com/office/drawing/2014/main" id="{29905520-5D89-4CD2-BE19-5E9B923B19B1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035"/>
          <a:stretch/>
        </p:blipFill>
        <p:spPr>
          <a:xfrm>
            <a:off x="0" y="35819"/>
            <a:ext cx="2921628" cy="2631283"/>
          </a:xfrm>
          <a:prstGeom prst="rect">
            <a:avLst/>
          </a:prstGeom>
        </p:spPr>
      </p:pic>
      <p:pic>
        <p:nvPicPr>
          <p:cNvPr id="9" name="Slika 8">
            <a:extLst>
              <a:ext uri="{FF2B5EF4-FFF2-40B4-BE49-F238E27FC236}">
                <a16:creationId xmlns="" xmlns:a16="http://schemas.microsoft.com/office/drawing/2014/main" id="{080E49B7-F0DC-4658-B4DB-AD9627F60D0A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2123"/>
          <a:stretch/>
        </p:blipFill>
        <p:spPr>
          <a:xfrm rot="10800000">
            <a:off x="533251" y="3193741"/>
            <a:ext cx="2455830" cy="3461653"/>
          </a:xfrm>
          <a:prstGeom prst="rect">
            <a:avLst/>
          </a:prstGeom>
        </p:spPr>
      </p:pic>
      <p:sp>
        <p:nvSpPr>
          <p:cNvPr id="10" name="Elipsa 9">
            <a:extLst>
              <a:ext uri="{FF2B5EF4-FFF2-40B4-BE49-F238E27FC236}">
                <a16:creationId xmlns="" xmlns:a16="http://schemas.microsoft.com/office/drawing/2014/main" id="{B294C0C2-CC2D-42D3-A308-00D95F416C72}"/>
              </a:ext>
            </a:extLst>
          </p:cNvPr>
          <p:cNvSpPr/>
          <p:nvPr/>
        </p:nvSpPr>
        <p:spPr>
          <a:xfrm>
            <a:off x="680453" y="5584054"/>
            <a:ext cx="607683" cy="603681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 dirty="0"/>
          </a:p>
        </p:txBody>
      </p:sp>
      <p:pic>
        <p:nvPicPr>
          <p:cNvPr id="12" name="Slika 11">
            <a:extLst>
              <a:ext uri="{FF2B5EF4-FFF2-40B4-BE49-F238E27FC236}">
                <a16:creationId xmlns="" xmlns:a16="http://schemas.microsoft.com/office/drawing/2014/main" id="{B65CCCC2-91D0-416A-961D-C0F1A7C0A41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35309" y="4799488"/>
            <a:ext cx="2172809" cy="2172809"/>
          </a:xfrm>
          <a:prstGeom prst="rect">
            <a:avLst/>
          </a:prstGeom>
        </p:spPr>
      </p:pic>
      <p:pic>
        <p:nvPicPr>
          <p:cNvPr id="16" name="Grafika 15" descr="Laboratorijska posuda">
            <a:extLst>
              <a:ext uri="{FF2B5EF4-FFF2-40B4-BE49-F238E27FC236}">
                <a16:creationId xmlns="" xmlns:a16="http://schemas.microsoft.com/office/drawing/2014/main" id="{39A8EDCD-81B7-4D30-B1BC-2D7AAB880595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0266129" y="142351"/>
            <a:ext cx="1008512" cy="1008512"/>
          </a:xfrm>
          <a:prstGeom prst="rect">
            <a:avLst/>
          </a:prstGeom>
        </p:spPr>
      </p:pic>
      <p:pic>
        <p:nvPicPr>
          <p:cNvPr id="20" name="Slika 19">
            <a:extLst>
              <a:ext uri="{FF2B5EF4-FFF2-40B4-BE49-F238E27FC236}">
                <a16:creationId xmlns="" xmlns:a16="http://schemas.microsoft.com/office/drawing/2014/main" id="{AD306E8A-5D58-4C42-B53F-5D54E61F1CB3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19191" y="3046333"/>
            <a:ext cx="2172809" cy="18292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7117017"/>
      </p:ext>
    </p:extLst>
  </p:cSld>
  <p:clrMapOvr>
    <a:masterClrMapping/>
  </p:clrMapOvr>
  <p:transition>
    <p:cover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oba za sastanke za ion">
  <a:themeElements>
    <a:clrScheme name="Soba za sastanke za ion">
      <a:dk1>
        <a:sysClr val="windowText" lastClr="000000"/>
      </a:dk1>
      <a:lt1>
        <a:sysClr val="window" lastClr="FFFFFF"/>
      </a:lt1>
      <a:dk2>
        <a:srgbClr val="EE5818"/>
      </a:dk2>
      <a:lt2>
        <a:srgbClr val="EBEBEB"/>
      </a:lt2>
      <a:accent1>
        <a:srgbClr val="F5A408"/>
      </a:accent1>
      <a:accent2>
        <a:srgbClr val="FA731A"/>
      </a:accent2>
      <a:accent3>
        <a:srgbClr val="AB9281"/>
      </a:accent3>
      <a:accent4>
        <a:srgbClr val="A18CD0"/>
      </a:accent4>
      <a:accent5>
        <a:srgbClr val="8EBBD2"/>
      </a:accent5>
      <a:accent6>
        <a:srgbClr val="ACC995"/>
      </a:accent6>
      <a:hlink>
        <a:srgbClr val="FAC96A"/>
      </a:hlink>
      <a:folHlink>
        <a:srgbClr val="FCDB9B"/>
      </a:folHlink>
    </a:clrScheme>
    <a:fontScheme name="Soba za sastanke za i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Soba za sastanke za 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104000"/>
                <a:satMod val="128000"/>
                <a:lumMod val="104000"/>
              </a:schemeClr>
            </a:gs>
            <a:gs pos="100000">
              <a:schemeClr val="phClr">
                <a:shade val="76000"/>
                <a:hueMod val="89000"/>
                <a:satMod val="164000"/>
                <a:lumMod val="68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42000"/>
                <a:hueMod val="42000"/>
                <a:satMod val="124000"/>
                <a:lumMod val="62000"/>
              </a:schemeClr>
              <a:schemeClr val="phClr">
                <a:tint val="96000"/>
                <a:satMod val="13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 Boardroom" id="{FC33163D-4339-46B1-8EED-24C834239D99}" vid="{BF1C4790-FE3C-4020-8CA7-00621DA7BBBC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124</TotalTime>
  <Words>192</Words>
  <Application>Microsoft Office PowerPoint</Application>
  <PresentationFormat>Široki zaslon</PresentationFormat>
  <Paragraphs>36</Paragraphs>
  <Slides>11</Slides>
  <Notes>0</Notes>
  <HiddenSlides>0</HiddenSlides>
  <MMClips>0</MMClips>
  <ScaleCrop>false</ScaleCrop>
  <HeadingPairs>
    <vt:vector size="6" baseType="variant">
      <vt:variant>
        <vt:lpstr>Korišteni fontovi</vt:lpstr>
      </vt:variant>
      <vt:variant>
        <vt:i4>4</vt:i4>
      </vt:variant>
      <vt:variant>
        <vt:lpstr>Tema</vt:lpstr>
      </vt:variant>
      <vt:variant>
        <vt:i4>1</vt:i4>
      </vt:variant>
      <vt:variant>
        <vt:lpstr>Naslovi slajdova</vt:lpstr>
      </vt:variant>
      <vt:variant>
        <vt:i4>11</vt:i4>
      </vt:variant>
    </vt:vector>
  </HeadingPairs>
  <TitlesOfParts>
    <vt:vector size="16" baseType="lpstr">
      <vt:lpstr>Arial</vt:lpstr>
      <vt:lpstr>Century Gothic</vt:lpstr>
      <vt:lpstr>Times New Roman</vt:lpstr>
      <vt:lpstr>Wingdings 3</vt:lpstr>
      <vt:lpstr>Soba za sastanke za ion</vt:lpstr>
      <vt:lpstr>PowerPointova prezentacija</vt:lpstr>
      <vt:lpstr>PowerPointova prezentacija</vt:lpstr>
      <vt:lpstr>21.04.2020.</vt:lpstr>
      <vt:lpstr>Danas zamisli da si znanstvenik/ica!</vt:lpstr>
      <vt:lpstr>Što ćemo naučiti ovim pokusom?  Kako se dodirom šire virusi i kako se od njih zaštititi!  </vt:lpstr>
      <vt:lpstr> </vt:lpstr>
      <vt:lpstr>Pažljivo prati upute!</vt:lpstr>
      <vt:lpstr>Pažljivo prati upute!</vt:lpstr>
      <vt:lpstr>PowerPointova prezentacija</vt:lpstr>
      <vt:lpstr>PowerPointova prezentacija</vt:lpstr>
      <vt:lpstr>PowerPointova prezentacija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prezentacija</dc:title>
  <dc:creator>Helena Šćukanec</dc:creator>
  <cp:lastModifiedBy>Dejzi</cp:lastModifiedBy>
  <cp:revision>31</cp:revision>
  <dcterms:created xsi:type="dcterms:W3CDTF">2020-04-13T19:53:29Z</dcterms:created>
  <dcterms:modified xsi:type="dcterms:W3CDTF">2020-04-21T09:55:27Z</dcterms:modified>
</cp:coreProperties>
</file>