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5485455-480F-466A-B53C-F876162C1D91}" type="datetimeFigureOut">
              <a:rPr lang="hr-HR" smtClean="0"/>
              <a:t>23.3.2020.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12D7DD-E7D8-4A6A-9680-85195AE713EC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Biljana </a:t>
            </a:r>
            <a:r>
              <a:rPr lang="hr-HR" dirty="0" err="1" smtClean="0"/>
              <a:t>Manin</a:t>
            </a:r>
            <a:r>
              <a:rPr lang="hr-HR" dirty="0" smtClean="0"/>
              <a:t>, dipl. pedagog,</a:t>
            </a:r>
          </a:p>
          <a:p>
            <a:r>
              <a:rPr lang="hr-HR" dirty="0"/>
              <a:t>s</a:t>
            </a:r>
            <a:r>
              <a:rPr lang="hr-HR" dirty="0" smtClean="0"/>
              <a:t>tručni suradnik savjetnik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Čuvajmo svoje zdravlje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630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Imunitet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/>
              <a:t>s</a:t>
            </a:r>
            <a:r>
              <a:rPr lang="hr-HR" dirty="0" smtClean="0"/>
              <a:t>posobnost našeg tijela da nas štiti od bolesti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918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čuvati imunitet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/>
              <a:t>r</a:t>
            </a:r>
            <a:r>
              <a:rPr lang="hr-HR" dirty="0" smtClean="0"/>
              <a:t>aznolika prehrana</a:t>
            </a:r>
          </a:p>
          <a:p>
            <a:r>
              <a:rPr lang="hr-HR" dirty="0"/>
              <a:t>p</a:t>
            </a:r>
            <a:r>
              <a:rPr lang="hr-HR" dirty="0" smtClean="0"/>
              <a:t>iti dovoljno vode</a:t>
            </a:r>
          </a:p>
          <a:p>
            <a:r>
              <a:rPr lang="hr-HR" dirty="0"/>
              <a:t>d</a:t>
            </a:r>
            <a:r>
              <a:rPr lang="hr-HR" dirty="0" smtClean="0"/>
              <a:t>ovoljno sna</a:t>
            </a:r>
          </a:p>
          <a:p>
            <a:r>
              <a:rPr lang="hr-HR" dirty="0"/>
              <a:t>r</a:t>
            </a:r>
            <a:r>
              <a:rPr lang="hr-HR" dirty="0" smtClean="0"/>
              <a:t>edovita tjelesna aktivnost</a:t>
            </a:r>
          </a:p>
          <a:p>
            <a:r>
              <a:rPr lang="hr-HR" dirty="0"/>
              <a:t>s</a:t>
            </a:r>
            <a:r>
              <a:rPr lang="hr-HR" dirty="0" smtClean="0"/>
              <a:t>vježi zrak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3430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Virusi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/>
              <a:t>v</a:t>
            </a:r>
            <a:r>
              <a:rPr lang="hr-HR" dirty="0" smtClean="0"/>
              <a:t>irus </a:t>
            </a:r>
            <a:r>
              <a:rPr lang="hr-HR" dirty="0" err="1" smtClean="0"/>
              <a:t>Covid</a:t>
            </a:r>
            <a:r>
              <a:rPr lang="hr-HR" dirty="0" smtClean="0"/>
              <a:t> – 19 (</a:t>
            </a:r>
            <a:r>
              <a:rPr lang="hr-HR" dirty="0" err="1" smtClean="0"/>
              <a:t>Corona</a:t>
            </a:r>
            <a:r>
              <a:rPr lang="hr-HR" dirty="0" smtClean="0"/>
              <a:t> virus) uzročnik je zarazne bolesti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331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se zaštititi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</a:t>
            </a:r>
            <a:r>
              <a:rPr lang="hr-HR" dirty="0" smtClean="0"/>
              <a:t>ravilno i redovito pranje ruku sapunom i toplom vodom</a:t>
            </a:r>
          </a:p>
          <a:p>
            <a:r>
              <a:rPr lang="hr-HR" dirty="0"/>
              <a:t>p</a:t>
            </a:r>
            <a:r>
              <a:rPr lang="hr-HR" dirty="0" smtClean="0"/>
              <a:t>o mogućnosti koristiti dezinfekcijsko sredstvo</a:t>
            </a:r>
          </a:p>
          <a:p>
            <a:r>
              <a:rPr lang="hr-HR" dirty="0"/>
              <a:t>o</a:t>
            </a:r>
            <a:r>
              <a:rPr lang="hr-HR" dirty="0" smtClean="0"/>
              <a:t>državati osobnu higijenu</a:t>
            </a:r>
          </a:p>
          <a:p>
            <a:r>
              <a:rPr lang="hr-HR" dirty="0" smtClean="0"/>
              <a:t>neopranim rukama ne dodirivati oči, nos i usta</a:t>
            </a:r>
          </a:p>
          <a:p>
            <a:r>
              <a:rPr lang="hr-HR" dirty="0" smtClean="0"/>
              <a:t>provjetravati </a:t>
            </a:r>
            <a:r>
              <a:rPr lang="hr-HR" dirty="0" smtClean="0"/>
              <a:t>stambeni prostor</a:t>
            </a:r>
          </a:p>
          <a:p>
            <a:r>
              <a:rPr lang="hr-HR" dirty="0"/>
              <a:t>p</a:t>
            </a:r>
            <a:r>
              <a:rPr lang="hr-HR" dirty="0" smtClean="0"/>
              <a:t>ri kihanju i kašljanju pokrijemo usta savijenim laktom ili maramicom koju po upotrebi bacimo u kantu za smeće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357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Čuvajte zdravlje!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/>
              <a:t>samo se međusobno pozdravimo riječima, bez dodira</a:t>
            </a:r>
          </a:p>
          <a:p>
            <a:r>
              <a:rPr lang="hr-HR" dirty="0"/>
              <a:t>držimo međusobno razmak 1 m u zatvorenom prostoru odnosno 2 m na otvorenom prostoru</a:t>
            </a:r>
          </a:p>
          <a:p>
            <a:r>
              <a:rPr lang="hr-HR" dirty="0"/>
              <a:t>i</a:t>
            </a:r>
            <a:r>
              <a:rPr lang="hr-HR" dirty="0" smtClean="0"/>
              <a:t>zlazimo iz stana/kuće samo u dogovoru s roditeljima/starateljima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2560786"/>
      </p:ext>
    </p:extLst>
  </p:cSld>
  <p:clrMapOvr>
    <a:masterClrMapping/>
  </p:clrMapOvr>
</p:sld>
</file>

<file path=ppt/theme/theme1.xml><?xml version="1.0" encoding="utf-8"?>
<a:theme xmlns:a="http://schemas.openxmlformats.org/drawingml/2006/main" name="Mlazno strujanje">
  <a:themeElements>
    <a:clrScheme name="Mlazno strujanj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lazno strujanj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lazno strujanj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1E45DDC70B3F4CB7D93E3D9C5BE227" ma:contentTypeVersion="6" ma:contentTypeDescription="Stvaranje novog dokumenta." ma:contentTypeScope="" ma:versionID="bf881b7037c2a3799888b896ccdb1ba4">
  <xsd:schema xmlns:xsd="http://www.w3.org/2001/XMLSchema" xmlns:xs="http://www.w3.org/2001/XMLSchema" xmlns:p="http://schemas.microsoft.com/office/2006/metadata/properties" xmlns:ns2="64a39961-3285-4b83-ab38-a53665f7c43d" targetNamespace="http://schemas.microsoft.com/office/2006/metadata/properties" ma:root="true" ma:fieldsID="0a12e518501543eaedd00ead5728620b" ns2:_="">
    <xsd:import namespace="64a39961-3285-4b83-ab38-a53665f7c4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39961-3285-4b83-ab38-a53665f7c4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6472C2-31EB-43F5-B605-4C612338AA84}"/>
</file>

<file path=customXml/itemProps2.xml><?xml version="1.0" encoding="utf-8"?>
<ds:datastoreItem xmlns:ds="http://schemas.openxmlformats.org/officeDocument/2006/customXml" ds:itemID="{E59D1D1E-27E1-47B2-A610-6A57DEB85AAB}"/>
</file>

<file path=customXml/itemProps3.xml><?xml version="1.0" encoding="utf-8"?>
<ds:datastoreItem xmlns:ds="http://schemas.openxmlformats.org/officeDocument/2006/customXml" ds:itemID="{D470D2AB-93B3-4DD1-A694-DA36FA602D9D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133</Words>
  <Application>Microsoft Office PowerPoint</Application>
  <PresentationFormat>Prikaz na zaslonu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7" baseType="lpstr">
      <vt:lpstr>Mlazno strujanje</vt:lpstr>
      <vt:lpstr>Čuvajmo svoje zdravlje</vt:lpstr>
      <vt:lpstr>Imunitet</vt:lpstr>
      <vt:lpstr>Kako čuvati imunitet</vt:lpstr>
      <vt:lpstr>Virusi</vt:lpstr>
      <vt:lpstr>Kako se zaštititi</vt:lpstr>
      <vt:lpstr>Čuvajte zdravlje!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Čuvajmo svoje zdravlje</dc:title>
  <dc:creator>Manin</dc:creator>
  <cp:lastModifiedBy>Manin</cp:lastModifiedBy>
  <cp:revision>5</cp:revision>
  <dcterms:created xsi:type="dcterms:W3CDTF">2020-03-23T00:00:19Z</dcterms:created>
  <dcterms:modified xsi:type="dcterms:W3CDTF">2020-03-23T09:37:38Z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0x010100D31E45DDC70B3F4CB7D93E3D9C5BE227</vt:lpwstr>
  </property>
</Properties>
</file>